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1" r:id="rId1"/>
  </p:sldMasterIdLst>
  <p:notesMasterIdLst>
    <p:notesMasterId r:id="rId22"/>
  </p:notesMasterIdLst>
  <p:sldIdLst>
    <p:sldId id="256" r:id="rId2"/>
    <p:sldId id="272" r:id="rId3"/>
    <p:sldId id="267" r:id="rId4"/>
    <p:sldId id="265" r:id="rId5"/>
    <p:sldId id="271" r:id="rId6"/>
    <p:sldId id="270" r:id="rId7"/>
    <p:sldId id="264" r:id="rId8"/>
    <p:sldId id="266" r:id="rId9"/>
    <p:sldId id="277" r:id="rId10"/>
    <p:sldId id="278" r:id="rId11"/>
    <p:sldId id="279" r:id="rId12"/>
    <p:sldId id="273" r:id="rId13"/>
    <p:sldId id="275" r:id="rId14"/>
    <p:sldId id="258" r:id="rId15"/>
    <p:sldId id="274" r:id="rId16"/>
    <p:sldId id="260" r:id="rId17"/>
    <p:sldId id="261" r:id="rId18"/>
    <p:sldId id="276" r:id="rId19"/>
    <p:sldId id="259" r:id="rId20"/>
    <p:sldId id="26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121" d="100"/>
          <a:sy n="121" d="100"/>
        </p:scale>
        <p:origin x="19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8034D2-9E95-420E-9BB7-5C4D66C2E84E}" type="doc">
      <dgm:prSet loTypeId="urn:microsoft.com/office/officeart/2005/8/layout/chart3" loCatId="cycle" qsTypeId="urn:microsoft.com/office/officeart/2005/8/quickstyle/3d1" qsCatId="3D" csTypeId="urn:microsoft.com/office/officeart/2005/8/colors/accent1_3" csCatId="accent1" phldr="1"/>
      <dgm:spPr/>
    </dgm:pt>
    <dgm:pt modelId="{0F633E49-9ED4-4FF7-971F-4B756CD28F61}">
      <dgm:prSet phldrT="[Text]"/>
      <dgm:spPr/>
      <dgm:t>
        <a:bodyPr/>
        <a:lstStyle/>
        <a:p>
          <a:r>
            <a:rPr lang="en-US" dirty="0" smtClean="0"/>
            <a:t>Attraction </a:t>
          </a:r>
          <a:endParaRPr lang="en-US" dirty="0"/>
        </a:p>
      </dgm:t>
    </dgm:pt>
    <dgm:pt modelId="{B64C092C-2B4E-40E6-9B55-A4FB6D631E8D}" type="parTrans" cxnId="{3A2054DA-AFC5-4449-98EE-8E4C1542D075}">
      <dgm:prSet/>
      <dgm:spPr/>
      <dgm:t>
        <a:bodyPr/>
        <a:lstStyle/>
        <a:p>
          <a:endParaRPr lang="en-US"/>
        </a:p>
      </dgm:t>
    </dgm:pt>
    <dgm:pt modelId="{FCBF5196-2684-4472-918C-9467734D55C6}" type="sibTrans" cxnId="{3A2054DA-AFC5-4449-98EE-8E4C1542D075}">
      <dgm:prSet/>
      <dgm:spPr/>
      <dgm:t>
        <a:bodyPr/>
        <a:lstStyle/>
        <a:p>
          <a:endParaRPr lang="en-US"/>
        </a:p>
      </dgm:t>
    </dgm:pt>
    <dgm:pt modelId="{256EA00E-EDFC-43CB-94E8-5BFB20033BFE}">
      <dgm:prSet/>
      <dgm:spPr/>
      <dgm:t>
        <a:bodyPr/>
        <a:lstStyle/>
        <a:p>
          <a:r>
            <a:rPr lang="en-US" dirty="0" smtClean="0"/>
            <a:t>Motivation</a:t>
          </a:r>
          <a:endParaRPr lang="en-US" dirty="0"/>
        </a:p>
      </dgm:t>
    </dgm:pt>
    <dgm:pt modelId="{2F9A9C52-14E2-4BD5-A0C3-0F019E47F621}" type="parTrans" cxnId="{F265FD1A-44FB-403A-8A6F-0A07AD029D4C}">
      <dgm:prSet/>
      <dgm:spPr/>
      <dgm:t>
        <a:bodyPr/>
        <a:lstStyle/>
        <a:p>
          <a:endParaRPr lang="en-US"/>
        </a:p>
      </dgm:t>
    </dgm:pt>
    <dgm:pt modelId="{5D52B5FE-DA58-40AD-80AA-5ACB493C6825}" type="sibTrans" cxnId="{F265FD1A-44FB-403A-8A6F-0A07AD029D4C}">
      <dgm:prSet/>
      <dgm:spPr/>
      <dgm:t>
        <a:bodyPr/>
        <a:lstStyle/>
        <a:p>
          <a:endParaRPr lang="en-US"/>
        </a:p>
      </dgm:t>
    </dgm:pt>
    <dgm:pt modelId="{C2DE209A-F45F-4042-9C02-83C5696C9BC8}">
      <dgm:prSet/>
      <dgm:spPr/>
      <dgm:t>
        <a:bodyPr/>
        <a:lstStyle/>
        <a:p>
          <a:r>
            <a:rPr lang="en-US" dirty="0" smtClean="0"/>
            <a:t>Engagement</a:t>
          </a:r>
          <a:endParaRPr lang="en-US" dirty="0"/>
        </a:p>
      </dgm:t>
    </dgm:pt>
    <dgm:pt modelId="{55231AFE-7BDA-4D75-9043-D411F8F34693}" type="parTrans" cxnId="{8C458F99-455E-4073-83C6-40BD42E4FEEE}">
      <dgm:prSet/>
      <dgm:spPr/>
      <dgm:t>
        <a:bodyPr/>
        <a:lstStyle/>
        <a:p>
          <a:endParaRPr lang="en-US"/>
        </a:p>
      </dgm:t>
    </dgm:pt>
    <dgm:pt modelId="{85C22002-6D58-4269-8102-BA96B35E3029}" type="sibTrans" cxnId="{8C458F99-455E-4073-83C6-40BD42E4FEEE}">
      <dgm:prSet/>
      <dgm:spPr/>
      <dgm:t>
        <a:bodyPr/>
        <a:lstStyle/>
        <a:p>
          <a:endParaRPr lang="en-US"/>
        </a:p>
      </dgm:t>
    </dgm:pt>
    <dgm:pt modelId="{26308DB4-48C4-4CA5-B5F6-A8387CD0C936}">
      <dgm:prSet/>
      <dgm:spPr/>
      <dgm:t>
        <a:bodyPr/>
        <a:lstStyle/>
        <a:p>
          <a:r>
            <a:rPr lang="en-US" dirty="0" smtClean="0"/>
            <a:t>Retention</a:t>
          </a:r>
          <a:endParaRPr lang="en-US" dirty="0"/>
        </a:p>
      </dgm:t>
    </dgm:pt>
    <dgm:pt modelId="{F52609FD-DBA7-41BE-ABC0-7A40EF5FCFF0}" type="parTrans" cxnId="{E6735DB1-BB25-49D1-B266-2AF73AC4FB48}">
      <dgm:prSet/>
      <dgm:spPr/>
      <dgm:t>
        <a:bodyPr/>
        <a:lstStyle/>
        <a:p>
          <a:endParaRPr lang="en-US"/>
        </a:p>
      </dgm:t>
    </dgm:pt>
    <dgm:pt modelId="{64D1DD9F-8C0B-4930-82C9-70334EEC669B}" type="sibTrans" cxnId="{E6735DB1-BB25-49D1-B266-2AF73AC4FB48}">
      <dgm:prSet/>
      <dgm:spPr/>
      <dgm:t>
        <a:bodyPr/>
        <a:lstStyle/>
        <a:p>
          <a:endParaRPr lang="en-US"/>
        </a:p>
      </dgm:t>
    </dgm:pt>
    <dgm:pt modelId="{1E3C5213-C99D-484D-9D9D-C5DA60348DF9}" type="pres">
      <dgm:prSet presAssocID="{758034D2-9E95-420E-9BB7-5C4D66C2E84E}" presName="compositeShape" presStyleCnt="0">
        <dgm:presLayoutVars>
          <dgm:chMax val="7"/>
          <dgm:dir/>
          <dgm:resizeHandles val="exact"/>
        </dgm:presLayoutVars>
      </dgm:prSet>
      <dgm:spPr/>
    </dgm:pt>
    <dgm:pt modelId="{BEBE733D-0A96-4838-A699-D97B6D10609C}" type="pres">
      <dgm:prSet presAssocID="{758034D2-9E95-420E-9BB7-5C4D66C2E84E}" presName="wedge1" presStyleLbl="node1" presStyleIdx="0" presStyleCnt="4"/>
      <dgm:spPr/>
      <dgm:t>
        <a:bodyPr/>
        <a:lstStyle/>
        <a:p>
          <a:endParaRPr lang="en-US"/>
        </a:p>
      </dgm:t>
    </dgm:pt>
    <dgm:pt modelId="{EF9CC6BC-7484-4F37-81C1-BC35A97C9454}" type="pres">
      <dgm:prSet presAssocID="{758034D2-9E95-420E-9BB7-5C4D66C2E84E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CD9FE2-2862-422D-B67C-907F77F1D3A9}" type="pres">
      <dgm:prSet presAssocID="{758034D2-9E95-420E-9BB7-5C4D66C2E84E}" presName="wedge2" presStyleLbl="node1" presStyleIdx="1" presStyleCnt="4"/>
      <dgm:spPr/>
      <dgm:t>
        <a:bodyPr/>
        <a:lstStyle/>
        <a:p>
          <a:endParaRPr lang="en-US"/>
        </a:p>
      </dgm:t>
    </dgm:pt>
    <dgm:pt modelId="{ADA512DB-43E5-400D-8F8E-CD43B420D259}" type="pres">
      <dgm:prSet presAssocID="{758034D2-9E95-420E-9BB7-5C4D66C2E84E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7FAEA1-619A-4961-8441-2601D572A270}" type="pres">
      <dgm:prSet presAssocID="{758034D2-9E95-420E-9BB7-5C4D66C2E84E}" presName="wedge3" presStyleLbl="node1" presStyleIdx="2" presStyleCnt="4"/>
      <dgm:spPr/>
      <dgm:t>
        <a:bodyPr/>
        <a:lstStyle/>
        <a:p>
          <a:endParaRPr lang="en-US"/>
        </a:p>
      </dgm:t>
    </dgm:pt>
    <dgm:pt modelId="{7D4F28D9-F0D0-4C6B-9CA2-53FBD2DDAEDD}" type="pres">
      <dgm:prSet presAssocID="{758034D2-9E95-420E-9BB7-5C4D66C2E84E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339E5-E37E-4A02-A9DD-49ADC55EF9C0}" type="pres">
      <dgm:prSet presAssocID="{758034D2-9E95-420E-9BB7-5C4D66C2E84E}" presName="wedge4" presStyleLbl="node1" presStyleIdx="3" presStyleCnt="4"/>
      <dgm:spPr/>
      <dgm:t>
        <a:bodyPr/>
        <a:lstStyle/>
        <a:p>
          <a:endParaRPr lang="en-US"/>
        </a:p>
      </dgm:t>
    </dgm:pt>
    <dgm:pt modelId="{109FE862-7244-4EC5-B11A-528DBC4EC08A}" type="pres">
      <dgm:prSet presAssocID="{758034D2-9E95-420E-9BB7-5C4D66C2E84E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DA4808-2C8A-49EF-A594-116C0ADC61C2}" type="presOf" srcId="{256EA00E-EDFC-43CB-94E8-5BFB20033BFE}" destId="{ADA512DB-43E5-400D-8F8E-CD43B420D259}" srcOrd="1" destOrd="0" presId="urn:microsoft.com/office/officeart/2005/8/layout/chart3"/>
    <dgm:cxn modelId="{F265FD1A-44FB-403A-8A6F-0A07AD029D4C}" srcId="{758034D2-9E95-420E-9BB7-5C4D66C2E84E}" destId="{256EA00E-EDFC-43CB-94E8-5BFB20033BFE}" srcOrd="1" destOrd="0" parTransId="{2F9A9C52-14E2-4BD5-A0C3-0F019E47F621}" sibTransId="{5D52B5FE-DA58-40AD-80AA-5ACB493C6825}"/>
    <dgm:cxn modelId="{4A45ECF1-2EBB-44CA-8AD1-877048D6F4BD}" type="presOf" srcId="{758034D2-9E95-420E-9BB7-5C4D66C2E84E}" destId="{1E3C5213-C99D-484D-9D9D-C5DA60348DF9}" srcOrd="0" destOrd="0" presId="urn:microsoft.com/office/officeart/2005/8/layout/chart3"/>
    <dgm:cxn modelId="{8C458F99-455E-4073-83C6-40BD42E4FEEE}" srcId="{758034D2-9E95-420E-9BB7-5C4D66C2E84E}" destId="{C2DE209A-F45F-4042-9C02-83C5696C9BC8}" srcOrd="2" destOrd="0" parTransId="{55231AFE-7BDA-4D75-9043-D411F8F34693}" sibTransId="{85C22002-6D58-4269-8102-BA96B35E3029}"/>
    <dgm:cxn modelId="{3A2054DA-AFC5-4449-98EE-8E4C1542D075}" srcId="{758034D2-9E95-420E-9BB7-5C4D66C2E84E}" destId="{0F633E49-9ED4-4FF7-971F-4B756CD28F61}" srcOrd="0" destOrd="0" parTransId="{B64C092C-2B4E-40E6-9B55-A4FB6D631E8D}" sibTransId="{FCBF5196-2684-4472-918C-9467734D55C6}"/>
    <dgm:cxn modelId="{69CA3F06-FF89-4795-B7B1-1FEC1220BD94}" type="presOf" srcId="{26308DB4-48C4-4CA5-B5F6-A8387CD0C936}" destId="{7DE339E5-E37E-4A02-A9DD-49ADC55EF9C0}" srcOrd="0" destOrd="0" presId="urn:microsoft.com/office/officeart/2005/8/layout/chart3"/>
    <dgm:cxn modelId="{6C67BE4F-2C94-496F-AFE3-7A9063DC1BDF}" type="presOf" srcId="{26308DB4-48C4-4CA5-B5F6-A8387CD0C936}" destId="{109FE862-7244-4EC5-B11A-528DBC4EC08A}" srcOrd="1" destOrd="0" presId="urn:microsoft.com/office/officeart/2005/8/layout/chart3"/>
    <dgm:cxn modelId="{B003391E-EB2C-4B58-99A1-974DDD1D50FC}" type="presOf" srcId="{C2DE209A-F45F-4042-9C02-83C5696C9BC8}" destId="{967FAEA1-619A-4961-8441-2601D572A270}" srcOrd="0" destOrd="0" presId="urn:microsoft.com/office/officeart/2005/8/layout/chart3"/>
    <dgm:cxn modelId="{D2D56111-6022-45D8-AFE6-6E0370CB2349}" type="presOf" srcId="{0F633E49-9ED4-4FF7-971F-4B756CD28F61}" destId="{BEBE733D-0A96-4838-A699-D97B6D10609C}" srcOrd="0" destOrd="0" presId="urn:microsoft.com/office/officeart/2005/8/layout/chart3"/>
    <dgm:cxn modelId="{CF678980-5D4F-483B-94CE-A4CF21EB0538}" type="presOf" srcId="{C2DE209A-F45F-4042-9C02-83C5696C9BC8}" destId="{7D4F28D9-F0D0-4C6B-9CA2-53FBD2DDAEDD}" srcOrd="1" destOrd="0" presId="urn:microsoft.com/office/officeart/2005/8/layout/chart3"/>
    <dgm:cxn modelId="{ED8186AD-A328-4382-90C9-4E20CE67FC79}" type="presOf" srcId="{256EA00E-EDFC-43CB-94E8-5BFB20033BFE}" destId="{C6CD9FE2-2862-422D-B67C-907F77F1D3A9}" srcOrd="0" destOrd="0" presId="urn:microsoft.com/office/officeart/2005/8/layout/chart3"/>
    <dgm:cxn modelId="{E6735DB1-BB25-49D1-B266-2AF73AC4FB48}" srcId="{758034D2-9E95-420E-9BB7-5C4D66C2E84E}" destId="{26308DB4-48C4-4CA5-B5F6-A8387CD0C936}" srcOrd="3" destOrd="0" parTransId="{F52609FD-DBA7-41BE-ABC0-7A40EF5FCFF0}" sibTransId="{64D1DD9F-8C0B-4930-82C9-70334EEC669B}"/>
    <dgm:cxn modelId="{C73FF237-60BF-4F48-801C-9C95A2F3FEDB}" type="presOf" srcId="{0F633E49-9ED4-4FF7-971F-4B756CD28F61}" destId="{EF9CC6BC-7484-4F37-81C1-BC35A97C9454}" srcOrd="1" destOrd="0" presId="urn:microsoft.com/office/officeart/2005/8/layout/chart3"/>
    <dgm:cxn modelId="{B850A78C-D8D9-4984-9E68-BF467D0DAE04}" type="presParOf" srcId="{1E3C5213-C99D-484D-9D9D-C5DA60348DF9}" destId="{BEBE733D-0A96-4838-A699-D97B6D10609C}" srcOrd="0" destOrd="0" presId="urn:microsoft.com/office/officeart/2005/8/layout/chart3"/>
    <dgm:cxn modelId="{0643ED6F-E3CC-4AA8-8723-2F3910E41EAE}" type="presParOf" srcId="{1E3C5213-C99D-484D-9D9D-C5DA60348DF9}" destId="{EF9CC6BC-7484-4F37-81C1-BC35A97C9454}" srcOrd="1" destOrd="0" presId="urn:microsoft.com/office/officeart/2005/8/layout/chart3"/>
    <dgm:cxn modelId="{B3098B81-8D50-40A5-B6AA-D2F8A5C45EA2}" type="presParOf" srcId="{1E3C5213-C99D-484D-9D9D-C5DA60348DF9}" destId="{C6CD9FE2-2862-422D-B67C-907F77F1D3A9}" srcOrd="2" destOrd="0" presId="urn:microsoft.com/office/officeart/2005/8/layout/chart3"/>
    <dgm:cxn modelId="{66C25C3E-03CD-4D76-A07A-E146CD3DE04B}" type="presParOf" srcId="{1E3C5213-C99D-484D-9D9D-C5DA60348DF9}" destId="{ADA512DB-43E5-400D-8F8E-CD43B420D259}" srcOrd="3" destOrd="0" presId="urn:microsoft.com/office/officeart/2005/8/layout/chart3"/>
    <dgm:cxn modelId="{D9E60444-6875-4873-BB98-74A0705147A0}" type="presParOf" srcId="{1E3C5213-C99D-484D-9D9D-C5DA60348DF9}" destId="{967FAEA1-619A-4961-8441-2601D572A270}" srcOrd="4" destOrd="0" presId="urn:microsoft.com/office/officeart/2005/8/layout/chart3"/>
    <dgm:cxn modelId="{46A11401-08B0-4B8F-95C5-C156A8C9FC4B}" type="presParOf" srcId="{1E3C5213-C99D-484D-9D9D-C5DA60348DF9}" destId="{7D4F28D9-F0D0-4C6B-9CA2-53FBD2DDAEDD}" srcOrd="5" destOrd="0" presId="urn:microsoft.com/office/officeart/2005/8/layout/chart3"/>
    <dgm:cxn modelId="{EE290821-2E18-485C-B7F6-CC3F7475BC42}" type="presParOf" srcId="{1E3C5213-C99D-484D-9D9D-C5DA60348DF9}" destId="{7DE339E5-E37E-4A02-A9DD-49ADC55EF9C0}" srcOrd="6" destOrd="0" presId="urn:microsoft.com/office/officeart/2005/8/layout/chart3"/>
    <dgm:cxn modelId="{94E464C3-73E4-4AE9-A223-7A0DB853188E}" type="presParOf" srcId="{1E3C5213-C99D-484D-9D9D-C5DA60348DF9}" destId="{109FE862-7244-4EC5-B11A-528DBC4EC08A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D0F0EB-BABE-4EB0-B9F4-DA1756B4F72F}" type="doc">
      <dgm:prSet loTypeId="urn:microsoft.com/office/officeart/2005/8/layout/arrow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E7C56A-A43E-4977-A85D-79D75292AD91}">
      <dgm:prSet phldrT="[Text]"/>
      <dgm:spPr/>
      <dgm:t>
        <a:bodyPr/>
        <a:lstStyle/>
        <a:p>
          <a:r>
            <a:rPr lang="en-US" dirty="0" smtClean="0"/>
            <a:t>Individual Needs</a:t>
          </a:r>
          <a:endParaRPr lang="en-US" dirty="0"/>
        </a:p>
      </dgm:t>
    </dgm:pt>
    <dgm:pt modelId="{304FCA4B-04BF-4B08-B04D-C49364D669A1}" type="parTrans" cxnId="{11D07990-1C74-4765-A13A-AEEEED7DB34C}">
      <dgm:prSet/>
      <dgm:spPr/>
      <dgm:t>
        <a:bodyPr/>
        <a:lstStyle/>
        <a:p>
          <a:endParaRPr lang="en-US"/>
        </a:p>
      </dgm:t>
    </dgm:pt>
    <dgm:pt modelId="{7114730B-7970-4C08-B5A4-74516BC0BCEF}" type="sibTrans" cxnId="{11D07990-1C74-4765-A13A-AEEEED7DB34C}">
      <dgm:prSet/>
      <dgm:spPr/>
      <dgm:t>
        <a:bodyPr/>
        <a:lstStyle/>
        <a:p>
          <a:endParaRPr lang="en-US"/>
        </a:p>
      </dgm:t>
    </dgm:pt>
    <dgm:pt modelId="{510491C0-8802-4164-9837-546D4C98CFDB}">
      <dgm:prSet phldrT="[Text]"/>
      <dgm:spPr/>
      <dgm:t>
        <a:bodyPr/>
        <a:lstStyle/>
        <a:p>
          <a:r>
            <a:rPr lang="en-US" dirty="0" smtClean="0"/>
            <a:t>Organizational Needs</a:t>
          </a:r>
          <a:endParaRPr lang="en-US" dirty="0"/>
        </a:p>
      </dgm:t>
    </dgm:pt>
    <dgm:pt modelId="{99F61F3A-AD2F-4887-8B3B-3CB98562FA15}" type="parTrans" cxnId="{74EC2456-4DA4-4A2A-8FFA-8FEA7AC6D4BC}">
      <dgm:prSet/>
      <dgm:spPr/>
      <dgm:t>
        <a:bodyPr/>
        <a:lstStyle/>
        <a:p>
          <a:endParaRPr lang="en-US"/>
        </a:p>
      </dgm:t>
    </dgm:pt>
    <dgm:pt modelId="{92288F10-64D0-424C-918E-BF92D7CF81F4}" type="sibTrans" cxnId="{74EC2456-4DA4-4A2A-8FFA-8FEA7AC6D4BC}">
      <dgm:prSet/>
      <dgm:spPr/>
      <dgm:t>
        <a:bodyPr/>
        <a:lstStyle/>
        <a:p>
          <a:endParaRPr lang="en-US"/>
        </a:p>
      </dgm:t>
    </dgm:pt>
    <dgm:pt modelId="{955F522B-8884-4C18-8261-508299498F95}" type="pres">
      <dgm:prSet presAssocID="{53D0F0EB-BABE-4EB0-B9F4-DA1756B4F72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943E88-1E23-4B10-98BF-5C171C113495}" type="pres">
      <dgm:prSet presAssocID="{1DE7C56A-A43E-4977-A85D-79D75292AD9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E5B0F5-9D86-42BA-A678-EAFF7B66168F}" type="pres">
      <dgm:prSet presAssocID="{510491C0-8802-4164-9837-546D4C98CFDB}" presName="arrow" presStyleLbl="node1" presStyleIdx="1" presStyleCnt="2" custRadScaleRad="168894" custRadScaleInc="-7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121144-7A04-4E40-835B-AED1354AA0E2}" type="presOf" srcId="{53D0F0EB-BABE-4EB0-B9F4-DA1756B4F72F}" destId="{955F522B-8884-4C18-8261-508299498F95}" srcOrd="0" destOrd="0" presId="urn:microsoft.com/office/officeart/2005/8/layout/arrow5"/>
    <dgm:cxn modelId="{D550D0ED-78A0-4118-AEE2-ECB79DE50B0F}" type="presOf" srcId="{1DE7C56A-A43E-4977-A85D-79D75292AD91}" destId="{13943E88-1E23-4B10-98BF-5C171C113495}" srcOrd="0" destOrd="0" presId="urn:microsoft.com/office/officeart/2005/8/layout/arrow5"/>
    <dgm:cxn modelId="{11D07990-1C74-4765-A13A-AEEEED7DB34C}" srcId="{53D0F0EB-BABE-4EB0-B9F4-DA1756B4F72F}" destId="{1DE7C56A-A43E-4977-A85D-79D75292AD91}" srcOrd="0" destOrd="0" parTransId="{304FCA4B-04BF-4B08-B04D-C49364D669A1}" sibTransId="{7114730B-7970-4C08-B5A4-74516BC0BCEF}"/>
    <dgm:cxn modelId="{3863A799-475C-4422-A38A-DCA23D5A111C}" type="presOf" srcId="{510491C0-8802-4164-9837-546D4C98CFDB}" destId="{20E5B0F5-9D86-42BA-A678-EAFF7B66168F}" srcOrd="0" destOrd="0" presId="urn:microsoft.com/office/officeart/2005/8/layout/arrow5"/>
    <dgm:cxn modelId="{74EC2456-4DA4-4A2A-8FFA-8FEA7AC6D4BC}" srcId="{53D0F0EB-BABE-4EB0-B9F4-DA1756B4F72F}" destId="{510491C0-8802-4164-9837-546D4C98CFDB}" srcOrd="1" destOrd="0" parTransId="{99F61F3A-AD2F-4887-8B3B-3CB98562FA15}" sibTransId="{92288F10-64D0-424C-918E-BF92D7CF81F4}"/>
    <dgm:cxn modelId="{B96B456D-039B-47B4-A17A-DA96B11BA55D}" type="presParOf" srcId="{955F522B-8884-4C18-8261-508299498F95}" destId="{13943E88-1E23-4B10-98BF-5C171C113495}" srcOrd="0" destOrd="0" presId="urn:microsoft.com/office/officeart/2005/8/layout/arrow5"/>
    <dgm:cxn modelId="{E1C0775A-B3CC-43B4-9EED-9DA18DF57C86}" type="presParOf" srcId="{955F522B-8884-4C18-8261-508299498F95}" destId="{20E5B0F5-9D86-42BA-A678-EAFF7B66168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F159ED-0AF1-4B7A-90B2-ACF1347D2871}" type="doc">
      <dgm:prSet loTypeId="urn:microsoft.com/office/officeart/2005/8/layout/pyramid3" loCatId="pyramid" qsTypeId="urn:microsoft.com/office/officeart/2005/8/quickstyle/simple4" qsCatId="simple" csTypeId="urn:microsoft.com/office/officeart/2005/8/colors/accent1_3" csCatId="accent1" phldr="1"/>
      <dgm:spPr/>
    </dgm:pt>
    <dgm:pt modelId="{0D54CD39-C4C9-4871-8882-C11BBA8CC333}">
      <dgm:prSet phldrT="[Text]" custT="1"/>
      <dgm:spPr/>
      <dgm:t>
        <a:bodyPr/>
        <a:lstStyle/>
        <a:p>
          <a:r>
            <a:rPr lang="en-US" sz="2400" dirty="0" smtClean="0"/>
            <a:t>Fulfillment</a:t>
          </a:r>
          <a:endParaRPr lang="en-US" sz="2400" dirty="0"/>
        </a:p>
      </dgm:t>
    </dgm:pt>
    <dgm:pt modelId="{44B94E55-DC5B-49EC-B1B0-55FBBEAD0ABE}" type="parTrans" cxnId="{58745A2C-11A5-49FF-ABD1-156CACAE07CF}">
      <dgm:prSet/>
      <dgm:spPr/>
      <dgm:t>
        <a:bodyPr/>
        <a:lstStyle/>
        <a:p>
          <a:endParaRPr lang="en-US"/>
        </a:p>
      </dgm:t>
    </dgm:pt>
    <dgm:pt modelId="{4C4AEEDE-3245-429B-92A8-B0CF110E57D6}" type="sibTrans" cxnId="{58745A2C-11A5-49FF-ABD1-156CACAE07CF}">
      <dgm:prSet/>
      <dgm:spPr/>
      <dgm:t>
        <a:bodyPr/>
        <a:lstStyle/>
        <a:p>
          <a:endParaRPr lang="en-US"/>
        </a:p>
      </dgm:t>
    </dgm:pt>
    <dgm:pt modelId="{EC15B3DF-F8CC-418B-B131-E4CF795CDAD8}">
      <dgm:prSet phldrT="[Text]" custT="1"/>
      <dgm:spPr/>
      <dgm:t>
        <a:bodyPr/>
        <a:lstStyle/>
        <a:p>
          <a:r>
            <a:rPr lang="en-US" sz="2400" dirty="0" smtClean="0"/>
            <a:t>Work Environment</a:t>
          </a:r>
          <a:endParaRPr lang="en-US" sz="2400" dirty="0"/>
        </a:p>
      </dgm:t>
    </dgm:pt>
    <dgm:pt modelId="{504022CA-608C-4180-BDBE-5842EEA562B5}" type="parTrans" cxnId="{975EA249-E67B-4CA1-B33D-BE127BF3645E}">
      <dgm:prSet/>
      <dgm:spPr/>
      <dgm:t>
        <a:bodyPr/>
        <a:lstStyle/>
        <a:p>
          <a:endParaRPr lang="en-US"/>
        </a:p>
      </dgm:t>
    </dgm:pt>
    <dgm:pt modelId="{5C6AFFB8-D53E-4D71-A2E9-BE2647B49A2C}" type="sibTrans" cxnId="{975EA249-E67B-4CA1-B33D-BE127BF3645E}">
      <dgm:prSet/>
      <dgm:spPr/>
      <dgm:t>
        <a:bodyPr/>
        <a:lstStyle/>
        <a:p>
          <a:endParaRPr lang="en-US"/>
        </a:p>
      </dgm:t>
    </dgm:pt>
    <dgm:pt modelId="{42EA0559-640C-47EA-B8C5-6C1C74350525}">
      <dgm:prSet phldrT="[Text]" custT="1"/>
      <dgm:spPr/>
      <dgm:t>
        <a:bodyPr/>
        <a:lstStyle/>
        <a:p>
          <a:r>
            <a:rPr lang="en-US" sz="2400" dirty="0" smtClean="0"/>
            <a:t>Compensation</a:t>
          </a:r>
          <a:endParaRPr lang="en-US" sz="2400" dirty="0"/>
        </a:p>
      </dgm:t>
    </dgm:pt>
    <dgm:pt modelId="{44C5705C-F7DF-479E-B126-796E4560CDDE}" type="parTrans" cxnId="{BFEA19A1-380E-4A70-A0A7-1A40AC0164FB}">
      <dgm:prSet/>
      <dgm:spPr/>
      <dgm:t>
        <a:bodyPr/>
        <a:lstStyle/>
        <a:p>
          <a:endParaRPr lang="en-US"/>
        </a:p>
      </dgm:t>
    </dgm:pt>
    <dgm:pt modelId="{E67B056E-6005-4246-BCF7-C12F36EAD514}" type="sibTrans" cxnId="{BFEA19A1-380E-4A70-A0A7-1A40AC0164FB}">
      <dgm:prSet/>
      <dgm:spPr/>
      <dgm:t>
        <a:bodyPr/>
        <a:lstStyle/>
        <a:p>
          <a:endParaRPr lang="en-US"/>
        </a:p>
      </dgm:t>
    </dgm:pt>
    <dgm:pt modelId="{67533694-7470-48C3-8BBB-C5BA84F4B169}" type="pres">
      <dgm:prSet presAssocID="{B9F159ED-0AF1-4B7A-90B2-ACF1347D2871}" presName="Name0" presStyleCnt="0">
        <dgm:presLayoutVars>
          <dgm:dir/>
          <dgm:animLvl val="lvl"/>
          <dgm:resizeHandles val="exact"/>
        </dgm:presLayoutVars>
      </dgm:prSet>
      <dgm:spPr/>
    </dgm:pt>
    <dgm:pt modelId="{272BD647-1EBB-4C0C-89A2-82F14DD12108}" type="pres">
      <dgm:prSet presAssocID="{0D54CD39-C4C9-4871-8882-C11BBA8CC333}" presName="Name8" presStyleCnt="0"/>
      <dgm:spPr/>
    </dgm:pt>
    <dgm:pt modelId="{E1C733EB-6790-4C25-8752-2E1177BE409E}" type="pres">
      <dgm:prSet presAssocID="{0D54CD39-C4C9-4871-8882-C11BBA8CC333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CA38C9-FDC3-45C9-9E92-862F67D0EA9E}" type="pres">
      <dgm:prSet presAssocID="{0D54CD39-C4C9-4871-8882-C11BBA8CC3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31EDE-0731-4FC6-83ED-4831932B9053}" type="pres">
      <dgm:prSet presAssocID="{EC15B3DF-F8CC-418B-B131-E4CF795CDAD8}" presName="Name8" presStyleCnt="0"/>
      <dgm:spPr/>
    </dgm:pt>
    <dgm:pt modelId="{DF4CE51F-565B-42D3-A311-066966D81C51}" type="pres">
      <dgm:prSet presAssocID="{EC15B3DF-F8CC-418B-B131-E4CF795CDAD8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3F6AB-E4E7-42BB-BC09-45913AEED7D9}" type="pres">
      <dgm:prSet presAssocID="{EC15B3DF-F8CC-418B-B131-E4CF795CDAD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B0067-7143-48CA-9C34-20DE40356B27}" type="pres">
      <dgm:prSet presAssocID="{42EA0559-640C-47EA-B8C5-6C1C74350525}" presName="Name8" presStyleCnt="0"/>
      <dgm:spPr/>
    </dgm:pt>
    <dgm:pt modelId="{619DBD91-4075-49D8-A24A-D2F374F028BE}" type="pres">
      <dgm:prSet presAssocID="{42EA0559-640C-47EA-B8C5-6C1C74350525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BDE52-9842-4693-B259-325882F2E18D}" type="pres">
      <dgm:prSet presAssocID="{42EA0559-640C-47EA-B8C5-6C1C7435052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6B4667-D50E-4906-9BE5-FEB264CA536F}" type="presOf" srcId="{EC15B3DF-F8CC-418B-B131-E4CF795CDAD8}" destId="{DF4CE51F-565B-42D3-A311-066966D81C51}" srcOrd="0" destOrd="0" presId="urn:microsoft.com/office/officeart/2005/8/layout/pyramid3"/>
    <dgm:cxn modelId="{975EA249-E67B-4CA1-B33D-BE127BF3645E}" srcId="{B9F159ED-0AF1-4B7A-90B2-ACF1347D2871}" destId="{EC15B3DF-F8CC-418B-B131-E4CF795CDAD8}" srcOrd="1" destOrd="0" parTransId="{504022CA-608C-4180-BDBE-5842EEA562B5}" sibTransId="{5C6AFFB8-D53E-4D71-A2E9-BE2647B49A2C}"/>
    <dgm:cxn modelId="{84A2FE22-B2D6-4516-B401-36521A80A886}" type="presOf" srcId="{0D54CD39-C4C9-4871-8882-C11BBA8CC333}" destId="{39CA38C9-FDC3-45C9-9E92-862F67D0EA9E}" srcOrd="1" destOrd="0" presId="urn:microsoft.com/office/officeart/2005/8/layout/pyramid3"/>
    <dgm:cxn modelId="{C7032D61-1884-4FFE-9649-51225BC30F3B}" type="presOf" srcId="{0D54CD39-C4C9-4871-8882-C11BBA8CC333}" destId="{E1C733EB-6790-4C25-8752-2E1177BE409E}" srcOrd="0" destOrd="0" presId="urn:microsoft.com/office/officeart/2005/8/layout/pyramid3"/>
    <dgm:cxn modelId="{DDF07ECB-318F-405F-8802-81C9A46E7C9E}" type="presOf" srcId="{EC15B3DF-F8CC-418B-B131-E4CF795CDAD8}" destId="{AA73F6AB-E4E7-42BB-BC09-45913AEED7D9}" srcOrd="1" destOrd="0" presId="urn:microsoft.com/office/officeart/2005/8/layout/pyramid3"/>
    <dgm:cxn modelId="{97675DE1-DF2C-4E8D-9C69-7D288A880ED4}" type="presOf" srcId="{B9F159ED-0AF1-4B7A-90B2-ACF1347D2871}" destId="{67533694-7470-48C3-8BBB-C5BA84F4B169}" srcOrd="0" destOrd="0" presId="urn:microsoft.com/office/officeart/2005/8/layout/pyramid3"/>
    <dgm:cxn modelId="{9025DCAB-5238-4F17-B557-9AFA8121A045}" type="presOf" srcId="{42EA0559-640C-47EA-B8C5-6C1C74350525}" destId="{F45BDE52-9842-4693-B259-325882F2E18D}" srcOrd="1" destOrd="0" presId="urn:microsoft.com/office/officeart/2005/8/layout/pyramid3"/>
    <dgm:cxn modelId="{9AA60351-6CF1-4774-9175-C23785DD9E4F}" type="presOf" srcId="{42EA0559-640C-47EA-B8C5-6C1C74350525}" destId="{619DBD91-4075-49D8-A24A-D2F374F028BE}" srcOrd="0" destOrd="0" presId="urn:microsoft.com/office/officeart/2005/8/layout/pyramid3"/>
    <dgm:cxn modelId="{58745A2C-11A5-49FF-ABD1-156CACAE07CF}" srcId="{B9F159ED-0AF1-4B7A-90B2-ACF1347D2871}" destId="{0D54CD39-C4C9-4871-8882-C11BBA8CC333}" srcOrd="0" destOrd="0" parTransId="{44B94E55-DC5B-49EC-B1B0-55FBBEAD0ABE}" sibTransId="{4C4AEEDE-3245-429B-92A8-B0CF110E57D6}"/>
    <dgm:cxn modelId="{BFEA19A1-380E-4A70-A0A7-1A40AC0164FB}" srcId="{B9F159ED-0AF1-4B7A-90B2-ACF1347D2871}" destId="{42EA0559-640C-47EA-B8C5-6C1C74350525}" srcOrd="2" destOrd="0" parTransId="{44C5705C-F7DF-479E-B126-796E4560CDDE}" sibTransId="{E67B056E-6005-4246-BCF7-C12F36EAD514}"/>
    <dgm:cxn modelId="{0C4843AF-562D-428D-BCE9-34012BCD32CB}" type="presParOf" srcId="{67533694-7470-48C3-8BBB-C5BA84F4B169}" destId="{272BD647-1EBB-4C0C-89A2-82F14DD12108}" srcOrd="0" destOrd="0" presId="urn:microsoft.com/office/officeart/2005/8/layout/pyramid3"/>
    <dgm:cxn modelId="{008B8DCA-CBBA-4FF3-A00F-4D43A65487F3}" type="presParOf" srcId="{272BD647-1EBB-4C0C-89A2-82F14DD12108}" destId="{E1C733EB-6790-4C25-8752-2E1177BE409E}" srcOrd="0" destOrd="0" presId="urn:microsoft.com/office/officeart/2005/8/layout/pyramid3"/>
    <dgm:cxn modelId="{E179545F-938F-4B01-A38A-A36569154894}" type="presParOf" srcId="{272BD647-1EBB-4C0C-89A2-82F14DD12108}" destId="{39CA38C9-FDC3-45C9-9E92-862F67D0EA9E}" srcOrd="1" destOrd="0" presId="urn:microsoft.com/office/officeart/2005/8/layout/pyramid3"/>
    <dgm:cxn modelId="{D1A35A31-0E89-47A2-85FA-D3FE537064D6}" type="presParOf" srcId="{67533694-7470-48C3-8BBB-C5BA84F4B169}" destId="{99F31EDE-0731-4FC6-83ED-4831932B9053}" srcOrd="1" destOrd="0" presId="urn:microsoft.com/office/officeart/2005/8/layout/pyramid3"/>
    <dgm:cxn modelId="{805FBF24-B006-46A1-9113-766286904FE5}" type="presParOf" srcId="{99F31EDE-0731-4FC6-83ED-4831932B9053}" destId="{DF4CE51F-565B-42D3-A311-066966D81C51}" srcOrd="0" destOrd="0" presId="urn:microsoft.com/office/officeart/2005/8/layout/pyramid3"/>
    <dgm:cxn modelId="{BC64EC89-AC6A-4436-9AEE-175A8649E667}" type="presParOf" srcId="{99F31EDE-0731-4FC6-83ED-4831932B9053}" destId="{AA73F6AB-E4E7-42BB-BC09-45913AEED7D9}" srcOrd="1" destOrd="0" presId="urn:microsoft.com/office/officeart/2005/8/layout/pyramid3"/>
    <dgm:cxn modelId="{BCAB0F4E-08C2-4741-97C9-4CBF4D38728F}" type="presParOf" srcId="{67533694-7470-48C3-8BBB-C5BA84F4B169}" destId="{CC5B0067-7143-48CA-9C34-20DE40356B27}" srcOrd="2" destOrd="0" presId="urn:microsoft.com/office/officeart/2005/8/layout/pyramid3"/>
    <dgm:cxn modelId="{25BDEA04-FE81-49AB-A1F8-CCC5EFC06B85}" type="presParOf" srcId="{CC5B0067-7143-48CA-9C34-20DE40356B27}" destId="{619DBD91-4075-49D8-A24A-D2F374F028BE}" srcOrd="0" destOrd="0" presId="urn:microsoft.com/office/officeart/2005/8/layout/pyramid3"/>
    <dgm:cxn modelId="{804A7773-542D-4EF2-B86F-1DDAD165BC21}" type="presParOf" srcId="{CC5B0067-7143-48CA-9C34-20DE40356B27}" destId="{F45BDE52-9842-4693-B259-325882F2E18D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61E36F-0557-48C4-BD1F-BA803BC21716}" type="doc">
      <dgm:prSet loTypeId="urn:microsoft.com/office/officeart/2005/8/layout/chevron1" loCatId="process" qsTypeId="urn:microsoft.com/office/officeart/2005/8/quickstyle/3d1" qsCatId="3D" csTypeId="urn:microsoft.com/office/officeart/2005/8/colors/accent1_3" csCatId="accent1" phldr="1"/>
      <dgm:spPr/>
    </dgm:pt>
    <dgm:pt modelId="{D7297813-0228-4945-8938-48600BD7BAA0}">
      <dgm:prSet phldrT="[Text]"/>
      <dgm:spPr/>
      <dgm:t>
        <a:bodyPr/>
        <a:lstStyle/>
        <a:p>
          <a:r>
            <a:rPr lang="en-US" dirty="0" smtClean="0"/>
            <a:t>Vision and Mission</a:t>
          </a:r>
          <a:endParaRPr lang="en-US" dirty="0"/>
        </a:p>
      </dgm:t>
    </dgm:pt>
    <dgm:pt modelId="{0EFFBADE-C68A-4CFE-AAEF-1CBB0C765FD2}" type="parTrans" cxnId="{50B7EBDB-B4AA-40F6-B5DF-6156B8DA96A3}">
      <dgm:prSet/>
      <dgm:spPr/>
      <dgm:t>
        <a:bodyPr/>
        <a:lstStyle/>
        <a:p>
          <a:endParaRPr lang="en-US"/>
        </a:p>
      </dgm:t>
    </dgm:pt>
    <dgm:pt modelId="{0A355F1C-B123-4668-AB0D-94A6F7E9ACBD}" type="sibTrans" cxnId="{50B7EBDB-B4AA-40F6-B5DF-6156B8DA96A3}">
      <dgm:prSet/>
      <dgm:spPr/>
      <dgm:t>
        <a:bodyPr/>
        <a:lstStyle/>
        <a:p>
          <a:endParaRPr lang="en-US"/>
        </a:p>
      </dgm:t>
    </dgm:pt>
    <dgm:pt modelId="{8765B908-81F9-47F6-A0A7-FD86F89BF710}">
      <dgm:prSet phldrT="[Text]"/>
      <dgm:spPr/>
      <dgm:t>
        <a:bodyPr/>
        <a:lstStyle/>
        <a:p>
          <a:r>
            <a:rPr lang="en-US" dirty="0" smtClean="0"/>
            <a:t>Business Strategy</a:t>
          </a:r>
          <a:endParaRPr lang="en-US" dirty="0"/>
        </a:p>
      </dgm:t>
    </dgm:pt>
    <dgm:pt modelId="{69E562D5-120C-4AD8-924D-6AC30EBF75A9}" type="parTrans" cxnId="{ED5EA2C1-9E68-42C6-B7EA-49CC75784F0C}">
      <dgm:prSet/>
      <dgm:spPr/>
      <dgm:t>
        <a:bodyPr/>
        <a:lstStyle/>
        <a:p>
          <a:endParaRPr lang="en-US"/>
        </a:p>
      </dgm:t>
    </dgm:pt>
    <dgm:pt modelId="{039D326E-D577-4D0B-B76E-FB5A604368D9}" type="sibTrans" cxnId="{ED5EA2C1-9E68-42C6-B7EA-49CC75784F0C}">
      <dgm:prSet/>
      <dgm:spPr/>
      <dgm:t>
        <a:bodyPr/>
        <a:lstStyle/>
        <a:p>
          <a:endParaRPr lang="en-US"/>
        </a:p>
      </dgm:t>
    </dgm:pt>
    <dgm:pt modelId="{2EBBD2F0-3E0D-4254-926F-CF9245B11DCD}">
      <dgm:prSet phldrT="[Text]"/>
      <dgm:spPr/>
      <dgm:t>
        <a:bodyPr/>
        <a:lstStyle/>
        <a:p>
          <a:r>
            <a:rPr lang="en-US" dirty="0" smtClean="0"/>
            <a:t>Compensation Strategy</a:t>
          </a:r>
          <a:endParaRPr lang="en-US" dirty="0"/>
        </a:p>
      </dgm:t>
    </dgm:pt>
    <dgm:pt modelId="{79DAA128-F5BD-4D73-A241-D944D9B6D9E6}" type="parTrans" cxnId="{378623BE-50C8-4DD5-A1BD-6270B0E81DA7}">
      <dgm:prSet/>
      <dgm:spPr/>
      <dgm:t>
        <a:bodyPr/>
        <a:lstStyle/>
        <a:p>
          <a:endParaRPr lang="en-US"/>
        </a:p>
      </dgm:t>
    </dgm:pt>
    <dgm:pt modelId="{57DE29BB-5ADA-4D18-B3C7-7053E4569618}" type="sibTrans" cxnId="{378623BE-50C8-4DD5-A1BD-6270B0E81DA7}">
      <dgm:prSet/>
      <dgm:spPr/>
      <dgm:t>
        <a:bodyPr/>
        <a:lstStyle/>
        <a:p>
          <a:endParaRPr lang="en-US"/>
        </a:p>
      </dgm:t>
    </dgm:pt>
    <dgm:pt modelId="{C5966537-C48C-4726-AB6D-4FA34F073567}" type="pres">
      <dgm:prSet presAssocID="{0F61E36F-0557-48C4-BD1F-BA803BC21716}" presName="Name0" presStyleCnt="0">
        <dgm:presLayoutVars>
          <dgm:dir/>
          <dgm:animLvl val="lvl"/>
          <dgm:resizeHandles val="exact"/>
        </dgm:presLayoutVars>
      </dgm:prSet>
      <dgm:spPr/>
    </dgm:pt>
    <dgm:pt modelId="{3841746E-6E65-43B0-A8AA-C6F44321902A}" type="pres">
      <dgm:prSet presAssocID="{D7297813-0228-4945-8938-48600BD7BAA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273278-DB77-4065-9D49-43D66D7361E5}" type="pres">
      <dgm:prSet presAssocID="{0A355F1C-B123-4668-AB0D-94A6F7E9ACBD}" presName="parTxOnlySpace" presStyleCnt="0"/>
      <dgm:spPr/>
    </dgm:pt>
    <dgm:pt modelId="{BF583FF3-E33B-4F03-9F10-107150DF6315}" type="pres">
      <dgm:prSet presAssocID="{8765B908-81F9-47F6-A0A7-FD86F89BF71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4C2242-6740-429F-B855-98A55AA39B3A}" type="pres">
      <dgm:prSet presAssocID="{039D326E-D577-4D0B-B76E-FB5A604368D9}" presName="parTxOnlySpace" presStyleCnt="0"/>
      <dgm:spPr/>
    </dgm:pt>
    <dgm:pt modelId="{7A31F5DC-E563-495C-92FD-C9C4503CAA90}" type="pres">
      <dgm:prSet presAssocID="{2EBBD2F0-3E0D-4254-926F-CF9245B11DC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5EA2C1-9E68-42C6-B7EA-49CC75784F0C}" srcId="{0F61E36F-0557-48C4-BD1F-BA803BC21716}" destId="{8765B908-81F9-47F6-A0A7-FD86F89BF710}" srcOrd="1" destOrd="0" parTransId="{69E562D5-120C-4AD8-924D-6AC30EBF75A9}" sibTransId="{039D326E-D577-4D0B-B76E-FB5A604368D9}"/>
    <dgm:cxn modelId="{F58153F3-F7BB-4B49-A0B7-824E8B74F58C}" type="presOf" srcId="{D7297813-0228-4945-8938-48600BD7BAA0}" destId="{3841746E-6E65-43B0-A8AA-C6F44321902A}" srcOrd="0" destOrd="0" presId="urn:microsoft.com/office/officeart/2005/8/layout/chevron1"/>
    <dgm:cxn modelId="{BC4FAFC3-8068-4E6D-A281-3107CD1BD97A}" type="presOf" srcId="{0F61E36F-0557-48C4-BD1F-BA803BC21716}" destId="{C5966537-C48C-4726-AB6D-4FA34F073567}" srcOrd="0" destOrd="0" presId="urn:microsoft.com/office/officeart/2005/8/layout/chevron1"/>
    <dgm:cxn modelId="{AA09C0C6-0522-4874-B047-47F027AEA2B5}" type="presOf" srcId="{2EBBD2F0-3E0D-4254-926F-CF9245B11DCD}" destId="{7A31F5DC-E563-495C-92FD-C9C4503CAA90}" srcOrd="0" destOrd="0" presId="urn:microsoft.com/office/officeart/2005/8/layout/chevron1"/>
    <dgm:cxn modelId="{184C5422-DB63-4C02-B83E-3E7A34CB7D26}" type="presOf" srcId="{8765B908-81F9-47F6-A0A7-FD86F89BF710}" destId="{BF583FF3-E33B-4F03-9F10-107150DF6315}" srcOrd="0" destOrd="0" presId="urn:microsoft.com/office/officeart/2005/8/layout/chevron1"/>
    <dgm:cxn modelId="{50B7EBDB-B4AA-40F6-B5DF-6156B8DA96A3}" srcId="{0F61E36F-0557-48C4-BD1F-BA803BC21716}" destId="{D7297813-0228-4945-8938-48600BD7BAA0}" srcOrd="0" destOrd="0" parTransId="{0EFFBADE-C68A-4CFE-AAEF-1CBB0C765FD2}" sibTransId="{0A355F1C-B123-4668-AB0D-94A6F7E9ACBD}"/>
    <dgm:cxn modelId="{378623BE-50C8-4DD5-A1BD-6270B0E81DA7}" srcId="{0F61E36F-0557-48C4-BD1F-BA803BC21716}" destId="{2EBBD2F0-3E0D-4254-926F-CF9245B11DCD}" srcOrd="2" destOrd="0" parTransId="{79DAA128-F5BD-4D73-A241-D944D9B6D9E6}" sibTransId="{57DE29BB-5ADA-4D18-B3C7-7053E4569618}"/>
    <dgm:cxn modelId="{63B5B752-B3AE-40D2-A3FF-EFFA3BF5981F}" type="presParOf" srcId="{C5966537-C48C-4726-AB6D-4FA34F073567}" destId="{3841746E-6E65-43B0-A8AA-C6F44321902A}" srcOrd="0" destOrd="0" presId="urn:microsoft.com/office/officeart/2005/8/layout/chevron1"/>
    <dgm:cxn modelId="{F5BBEB42-E430-4EBA-B1EF-49E1585AA6EB}" type="presParOf" srcId="{C5966537-C48C-4726-AB6D-4FA34F073567}" destId="{14273278-DB77-4065-9D49-43D66D7361E5}" srcOrd="1" destOrd="0" presId="urn:microsoft.com/office/officeart/2005/8/layout/chevron1"/>
    <dgm:cxn modelId="{51B778F3-8E41-473D-A457-06A21AEA99E4}" type="presParOf" srcId="{C5966537-C48C-4726-AB6D-4FA34F073567}" destId="{BF583FF3-E33B-4F03-9F10-107150DF6315}" srcOrd="2" destOrd="0" presId="urn:microsoft.com/office/officeart/2005/8/layout/chevron1"/>
    <dgm:cxn modelId="{8A019F20-39DA-4029-8F8B-993FD6B24734}" type="presParOf" srcId="{C5966537-C48C-4726-AB6D-4FA34F073567}" destId="{754C2242-6740-429F-B855-98A55AA39B3A}" srcOrd="3" destOrd="0" presId="urn:microsoft.com/office/officeart/2005/8/layout/chevron1"/>
    <dgm:cxn modelId="{BFF68DE7-A61A-4E9A-8F3A-942919B51F66}" type="presParOf" srcId="{C5966537-C48C-4726-AB6D-4FA34F073567}" destId="{7A31F5DC-E563-495C-92FD-C9C4503CAA9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52F34C-6AE1-40BC-9D09-C224978D296A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747C1E8D-65F6-4B82-8AFA-0005BC6E9A33}">
      <dgm:prSet phldrT="[Text]"/>
      <dgm:spPr/>
      <dgm:t>
        <a:bodyPr/>
        <a:lstStyle/>
        <a:p>
          <a:r>
            <a:rPr lang="en-US" dirty="0" smtClean="0"/>
            <a:t>Placement</a:t>
          </a:r>
          <a:endParaRPr lang="en-US" dirty="0"/>
        </a:p>
      </dgm:t>
    </dgm:pt>
    <dgm:pt modelId="{F0FB7591-057A-400E-92C8-876E0BE5E134}" type="parTrans" cxnId="{901880FA-C7E3-4CB6-8F2D-9BB146B6371B}">
      <dgm:prSet/>
      <dgm:spPr/>
      <dgm:t>
        <a:bodyPr/>
        <a:lstStyle/>
        <a:p>
          <a:endParaRPr lang="en-US"/>
        </a:p>
      </dgm:t>
    </dgm:pt>
    <dgm:pt modelId="{4EF350B2-09F6-4470-939D-4B9EACC5ABBD}" type="sibTrans" cxnId="{901880FA-C7E3-4CB6-8F2D-9BB146B6371B}">
      <dgm:prSet/>
      <dgm:spPr/>
      <dgm:t>
        <a:bodyPr/>
        <a:lstStyle/>
        <a:p>
          <a:endParaRPr lang="en-US"/>
        </a:p>
      </dgm:t>
    </dgm:pt>
    <dgm:pt modelId="{E9B7C685-9DEC-4943-AA4E-D71F5129C296}">
      <dgm:prSet phldrT="[Text]"/>
      <dgm:spPr/>
      <dgm:t>
        <a:bodyPr/>
        <a:lstStyle/>
        <a:p>
          <a:r>
            <a:rPr lang="en-US" dirty="0" smtClean="0"/>
            <a:t>Movement</a:t>
          </a:r>
          <a:endParaRPr lang="en-US" dirty="0"/>
        </a:p>
      </dgm:t>
    </dgm:pt>
    <dgm:pt modelId="{8CAD47CB-A315-4674-BD7C-564A4EE8200A}" type="parTrans" cxnId="{1F710401-CE46-475D-863C-AB91DF948A19}">
      <dgm:prSet/>
      <dgm:spPr/>
      <dgm:t>
        <a:bodyPr/>
        <a:lstStyle/>
        <a:p>
          <a:endParaRPr lang="en-US"/>
        </a:p>
      </dgm:t>
    </dgm:pt>
    <dgm:pt modelId="{BF1B0F37-7F61-4D5C-9451-A593A5684834}" type="sibTrans" cxnId="{1F710401-CE46-475D-863C-AB91DF948A19}">
      <dgm:prSet/>
      <dgm:spPr/>
      <dgm:t>
        <a:bodyPr/>
        <a:lstStyle/>
        <a:p>
          <a:endParaRPr lang="en-US"/>
        </a:p>
      </dgm:t>
    </dgm:pt>
    <dgm:pt modelId="{50876FD5-0695-4400-9684-50F48E69CBD8}">
      <dgm:prSet phldrT="[Text]"/>
      <dgm:spPr/>
      <dgm:t>
        <a:bodyPr/>
        <a:lstStyle/>
        <a:p>
          <a:r>
            <a:rPr lang="en-US" dirty="0" smtClean="0"/>
            <a:t>Structure (range)</a:t>
          </a:r>
          <a:endParaRPr lang="en-US" dirty="0"/>
        </a:p>
      </dgm:t>
    </dgm:pt>
    <dgm:pt modelId="{983F067E-439D-427C-9510-BF7382339119}" type="parTrans" cxnId="{DC097C29-C62C-4402-8472-45A0457B732B}">
      <dgm:prSet/>
      <dgm:spPr/>
      <dgm:t>
        <a:bodyPr/>
        <a:lstStyle/>
        <a:p>
          <a:endParaRPr lang="en-US"/>
        </a:p>
      </dgm:t>
    </dgm:pt>
    <dgm:pt modelId="{55C5E254-271D-40A7-8E2E-9DAAF2F77BBD}" type="sibTrans" cxnId="{DC097C29-C62C-4402-8472-45A0457B732B}">
      <dgm:prSet/>
      <dgm:spPr/>
      <dgm:t>
        <a:bodyPr/>
        <a:lstStyle/>
        <a:p>
          <a:endParaRPr lang="en-US"/>
        </a:p>
      </dgm:t>
    </dgm:pt>
    <dgm:pt modelId="{B7D056C3-6E99-47FB-9100-B158AE0CDA25}" type="pres">
      <dgm:prSet presAssocID="{A752F34C-6AE1-40BC-9D09-C224978D296A}" presName="compositeShape" presStyleCnt="0">
        <dgm:presLayoutVars>
          <dgm:chMax val="7"/>
          <dgm:dir/>
          <dgm:resizeHandles val="exact"/>
        </dgm:presLayoutVars>
      </dgm:prSet>
      <dgm:spPr/>
    </dgm:pt>
    <dgm:pt modelId="{010F1AC8-6792-4E6B-86B1-E6A215A20B70}" type="pres">
      <dgm:prSet presAssocID="{A752F34C-6AE1-40BC-9D09-C224978D296A}" presName="wedge1" presStyleLbl="node1" presStyleIdx="0" presStyleCnt="3"/>
      <dgm:spPr/>
    </dgm:pt>
    <dgm:pt modelId="{C66590F1-0D3A-45F8-B7DD-ABB5E07DE377}" type="pres">
      <dgm:prSet presAssocID="{A752F34C-6AE1-40BC-9D09-C224978D296A}" presName="dummy1a" presStyleCnt="0"/>
      <dgm:spPr/>
    </dgm:pt>
    <dgm:pt modelId="{5DDA3505-6BE8-4197-BAFE-1AFE5848953C}" type="pres">
      <dgm:prSet presAssocID="{A752F34C-6AE1-40BC-9D09-C224978D296A}" presName="dummy1b" presStyleCnt="0"/>
      <dgm:spPr/>
    </dgm:pt>
    <dgm:pt modelId="{9364E10E-13ED-4832-8D89-44F15C48575D}" type="pres">
      <dgm:prSet presAssocID="{A752F34C-6AE1-40BC-9D09-C224978D296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01F452D-97C1-4B30-9E98-B84713041749}" type="pres">
      <dgm:prSet presAssocID="{A752F34C-6AE1-40BC-9D09-C224978D296A}" presName="wedge2" presStyleLbl="node1" presStyleIdx="1" presStyleCnt="3"/>
      <dgm:spPr/>
    </dgm:pt>
    <dgm:pt modelId="{81CBC5A3-D44A-46A4-B2E3-4422E68613ED}" type="pres">
      <dgm:prSet presAssocID="{A752F34C-6AE1-40BC-9D09-C224978D296A}" presName="dummy2a" presStyleCnt="0"/>
      <dgm:spPr/>
    </dgm:pt>
    <dgm:pt modelId="{F207DD3A-BB7E-47F3-843C-6DDE3EA9C9A3}" type="pres">
      <dgm:prSet presAssocID="{A752F34C-6AE1-40BC-9D09-C224978D296A}" presName="dummy2b" presStyleCnt="0"/>
      <dgm:spPr/>
    </dgm:pt>
    <dgm:pt modelId="{D8546F1A-28D7-48FA-A3BC-E4A31F2BF818}" type="pres">
      <dgm:prSet presAssocID="{A752F34C-6AE1-40BC-9D09-C224978D296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2B5554E-7A1A-4058-B91A-720ECF23C174}" type="pres">
      <dgm:prSet presAssocID="{A752F34C-6AE1-40BC-9D09-C224978D296A}" presName="wedge3" presStyleLbl="node1" presStyleIdx="2" presStyleCnt="3"/>
      <dgm:spPr/>
      <dgm:t>
        <a:bodyPr/>
        <a:lstStyle/>
        <a:p>
          <a:endParaRPr lang="en-US"/>
        </a:p>
      </dgm:t>
    </dgm:pt>
    <dgm:pt modelId="{842EAC56-8446-4699-96F9-30F63AADF0AC}" type="pres">
      <dgm:prSet presAssocID="{A752F34C-6AE1-40BC-9D09-C224978D296A}" presName="dummy3a" presStyleCnt="0"/>
      <dgm:spPr/>
    </dgm:pt>
    <dgm:pt modelId="{D2489DB6-6C6E-4B5C-AE4C-896C29C860B2}" type="pres">
      <dgm:prSet presAssocID="{A752F34C-6AE1-40BC-9D09-C224978D296A}" presName="dummy3b" presStyleCnt="0"/>
      <dgm:spPr/>
    </dgm:pt>
    <dgm:pt modelId="{2A8572A5-26B8-4850-B0D8-6B7F4AF392B6}" type="pres">
      <dgm:prSet presAssocID="{A752F34C-6AE1-40BC-9D09-C224978D296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897945-7503-4323-8114-A12CD6F89736}" type="pres">
      <dgm:prSet presAssocID="{4EF350B2-09F6-4470-939D-4B9EACC5ABBD}" presName="arrowWedge1" presStyleLbl="fgSibTrans2D1" presStyleIdx="0" presStyleCnt="3"/>
      <dgm:spPr/>
    </dgm:pt>
    <dgm:pt modelId="{462C0B25-3EE9-4974-9780-D4D7C4A7BABE}" type="pres">
      <dgm:prSet presAssocID="{BF1B0F37-7F61-4D5C-9451-A593A5684834}" presName="arrowWedge2" presStyleLbl="fgSibTrans2D1" presStyleIdx="1" presStyleCnt="3"/>
      <dgm:spPr/>
    </dgm:pt>
    <dgm:pt modelId="{F0D0A90D-C5EE-4FD5-875D-E2FC49A45505}" type="pres">
      <dgm:prSet presAssocID="{55C5E254-271D-40A7-8E2E-9DAAF2F77BBD}" presName="arrowWedge3" presStyleLbl="fgSibTrans2D1" presStyleIdx="2" presStyleCnt="3"/>
      <dgm:spPr/>
    </dgm:pt>
  </dgm:ptLst>
  <dgm:cxnLst>
    <dgm:cxn modelId="{97118E06-2BCB-48C0-9645-71CA749192E4}" type="presOf" srcId="{747C1E8D-65F6-4B82-8AFA-0005BC6E9A33}" destId="{9364E10E-13ED-4832-8D89-44F15C48575D}" srcOrd="1" destOrd="0" presId="urn:microsoft.com/office/officeart/2005/8/layout/cycle8"/>
    <dgm:cxn modelId="{452474D4-45AD-44A6-BE4D-10AAE4FC5C79}" type="presOf" srcId="{747C1E8D-65F6-4B82-8AFA-0005BC6E9A33}" destId="{010F1AC8-6792-4E6B-86B1-E6A215A20B70}" srcOrd="0" destOrd="0" presId="urn:microsoft.com/office/officeart/2005/8/layout/cycle8"/>
    <dgm:cxn modelId="{DC097C29-C62C-4402-8472-45A0457B732B}" srcId="{A752F34C-6AE1-40BC-9D09-C224978D296A}" destId="{50876FD5-0695-4400-9684-50F48E69CBD8}" srcOrd="2" destOrd="0" parTransId="{983F067E-439D-427C-9510-BF7382339119}" sibTransId="{55C5E254-271D-40A7-8E2E-9DAAF2F77BBD}"/>
    <dgm:cxn modelId="{901880FA-C7E3-4CB6-8F2D-9BB146B6371B}" srcId="{A752F34C-6AE1-40BC-9D09-C224978D296A}" destId="{747C1E8D-65F6-4B82-8AFA-0005BC6E9A33}" srcOrd="0" destOrd="0" parTransId="{F0FB7591-057A-400E-92C8-876E0BE5E134}" sibTransId="{4EF350B2-09F6-4470-939D-4B9EACC5ABBD}"/>
    <dgm:cxn modelId="{0CB352FE-F505-4790-9BF1-5FE0A5721BA3}" type="presOf" srcId="{E9B7C685-9DEC-4943-AA4E-D71F5129C296}" destId="{601F452D-97C1-4B30-9E98-B84713041749}" srcOrd="0" destOrd="0" presId="urn:microsoft.com/office/officeart/2005/8/layout/cycle8"/>
    <dgm:cxn modelId="{1F710401-CE46-475D-863C-AB91DF948A19}" srcId="{A752F34C-6AE1-40BC-9D09-C224978D296A}" destId="{E9B7C685-9DEC-4943-AA4E-D71F5129C296}" srcOrd="1" destOrd="0" parTransId="{8CAD47CB-A315-4674-BD7C-564A4EE8200A}" sibTransId="{BF1B0F37-7F61-4D5C-9451-A593A5684834}"/>
    <dgm:cxn modelId="{3BA2829C-E293-4DBF-AC6C-B6E453EBD901}" type="presOf" srcId="{E9B7C685-9DEC-4943-AA4E-D71F5129C296}" destId="{D8546F1A-28D7-48FA-A3BC-E4A31F2BF818}" srcOrd="1" destOrd="0" presId="urn:microsoft.com/office/officeart/2005/8/layout/cycle8"/>
    <dgm:cxn modelId="{1EFC77E6-ACCE-4A1D-BAD7-CC4269D6EDF3}" type="presOf" srcId="{50876FD5-0695-4400-9684-50F48E69CBD8}" destId="{2A8572A5-26B8-4850-B0D8-6B7F4AF392B6}" srcOrd="1" destOrd="0" presId="urn:microsoft.com/office/officeart/2005/8/layout/cycle8"/>
    <dgm:cxn modelId="{40C547C4-17A3-4D1E-B437-2340796FD6B8}" type="presOf" srcId="{50876FD5-0695-4400-9684-50F48E69CBD8}" destId="{72B5554E-7A1A-4058-B91A-720ECF23C174}" srcOrd="0" destOrd="0" presId="urn:microsoft.com/office/officeart/2005/8/layout/cycle8"/>
    <dgm:cxn modelId="{A89C77B2-5C2E-40DB-A215-380B39FA7E0B}" type="presOf" srcId="{A752F34C-6AE1-40BC-9D09-C224978D296A}" destId="{B7D056C3-6E99-47FB-9100-B158AE0CDA25}" srcOrd="0" destOrd="0" presId="urn:microsoft.com/office/officeart/2005/8/layout/cycle8"/>
    <dgm:cxn modelId="{7328A96A-8E95-486C-937F-9AD7ABBCA573}" type="presParOf" srcId="{B7D056C3-6E99-47FB-9100-B158AE0CDA25}" destId="{010F1AC8-6792-4E6B-86B1-E6A215A20B70}" srcOrd="0" destOrd="0" presId="urn:microsoft.com/office/officeart/2005/8/layout/cycle8"/>
    <dgm:cxn modelId="{F4B90BE1-1A8D-4377-A578-1565C4851160}" type="presParOf" srcId="{B7D056C3-6E99-47FB-9100-B158AE0CDA25}" destId="{C66590F1-0D3A-45F8-B7DD-ABB5E07DE377}" srcOrd="1" destOrd="0" presId="urn:microsoft.com/office/officeart/2005/8/layout/cycle8"/>
    <dgm:cxn modelId="{744E29AC-6186-47B5-9D8E-B437D9F2D2C3}" type="presParOf" srcId="{B7D056C3-6E99-47FB-9100-B158AE0CDA25}" destId="{5DDA3505-6BE8-4197-BAFE-1AFE5848953C}" srcOrd="2" destOrd="0" presId="urn:microsoft.com/office/officeart/2005/8/layout/cycle8"/>
    <dgm:cxn modelId="{52821ED5-EF4E-4D55-B94B-F27B9DFD457B}" type="presParOf" srcId="{B7D056C3-6E99-47FB-9100-B158AE0CDA25}" destId="{9364E10E-13ED-4832-8D89-44F15C48575D}" srcOrd="3" destOrd="0" presId="urn:microsoft.com/office/officeart/2005/8/layout/cycle8"/>
    <dgm:cxn modelId="{D13DDE17-C70D-4047-90EE-E52CB14D5AEA}" type="presParOf" srcId="{B7D056C3-6E99-47FB-9100-B158AE0CDA25}" destId="{601F452D-97C1-4B30-9E98-B84713041749}" srcOrd="4" destOrd="0" presId="urn:microsoft.com/office/officeart/2005/8/layout/cycle8"/>
    <dgm:cxn modelId="{D0FE4136-4853-4284-8927-156CCD78C58A}" type="presParOf" srcId="{B7D056C3-6E99-47FB-9100-B158AE0CDA25}" destId="{81CBC5A3-D44A-46A4-B2E3-4422E68613ED}" srcOrd="5" destOrd="0" presId="urn:microsoft.com/office/officeart/2005/8/layout/cycle8"/>
    <dgm:cxn modelId="{2A75241F-9C8F-49BF-A8E8-1FF371F57DAB}" type="presParOf" srcId="{B7D056C3-6E99-47FB-9100-B158AE0CDA25}" destId="{F207DD3A-BB7E-47F3-843C-6DDE3EA9C9A3}" srcOrd="6" destOrd="0" presId="urn:microsoft.com/office/officeart/2005/8/layout/cycle8"/>
    <dgm:cxn modelId="{307F9236-13E5-4D06-BF30-5BB47A7054F5}" type="presParOf" srcId="{B7D056C3-6E99-47FB-9100-B158AE0CDA25}" destId="{D8546F1A-28D7-48FA-A3BC-E4A31F2BF818}" srcOrd="7" destOrd="0" presId="urn:microsoft.com/office/officeart/2005/8/layout/cycle8"/>
    <dgm:cxn modelId="{F641BCA9-22FA-46E5-839C-93CDF047B36E}" type="presParOf" srcId="{B7D056C3-6E99-47FB-9100-B158AE0CDA25}" destId="{72B5554E-7A1A-4058-B91A-720ECF23C174}" srcOrd="8" destOrd="0" presId="urn:microsoft.com/office/officeart/2005/8/layout/cycle8"/>
    <dgm:cxn modelId="{1E8A21DB-82F4-4CE3-A882-B389B8BDF129}" type="presParOf" srcId="{B7D056C3-6E99-47FB-9100-B158AE0CDA25}" destId="{842EAC56-8446-4699-96F9-30F63AADF0AC}" srcOrd="9" destOrd="0" presId="urn:microsoft.com/office/officeart/2005/8/layout/cycle8"/>
    <dgm:cxn modelId="{A7B7ECEA-A64A-46AD-9E38-50A7695A402E}" type="presParOf" srcId="{B7D056C3-6E99-47FB-9100-B158AE0CDA25}" destId="{D2489DB6-6C6E-4B5C-AE4C-896C29C860B2}" srcOrd="10" destOrd="0" presId="urn:microsoft.com/office/officeart/2005/8/layout/cycle8"/>
    <dgm:cxn modelId="{6EB4835C-FF44-4F33-831E-CF0283EFE64C}" type="presParOf" srcId="{B7D056C3-6E99-47FB-9100-B158AE0CDA25}" destId="{2A8572A5-26B8-4850-B0D8-6B7F4AF392B6}" srcOrd="11" destOrd="0" presId="urn:microsoft.com/office/officeart/2005/8/layout/cycle8"/>
    <dgm:cxn modelId="{FC2B022A-311D-45A5-A996-B5DA0C5627D8}" type="presParOf" srcId="{B7D056C3-6E99-47FB-9100-B158AE0CDA25}" destId="{B5897945-7503-4323-8114-A12CD6F89736}" srcOrd="12" destOrd="0" presId="urn:microsoft.com/office/officeart/2005/8/layout/cycle8"/>
    <dgm:cxn modelId="{BF55E984-CCC4-487A-953A-C863293A90E3}" type="presParOf" srcId="{B7D056C3-6E99-47FB-9100-B158AE0CDA25}" destId="{462C0B25-3EE9-4974-9780-D4D7C4A7BABE}" srcOrd="13" destOrd="0" presId="urn:microsoft.com/office/officeart/2005/8/layout/cycle8"/>
    <dgm:cxn modelId="{B794AE09-8482-4490-96CE-F8C67E97FE65}" type="presParOf" srcId="{B7D056C3-6E99-47FB-9100-B158AE0CDA25}" destId="{F0D0A90D-C5EE-4FD5-875D-E2FC49A45505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DA8AC3-4D1C-4F00-93F3-ABD8ADC7E783}" type="doc">
      <dgm:prSet loTypeId="urn:microsoft.com/office/officeart/2011/layout/HexagonRadial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39F29A-6E5C-41EC-881A-DD4BB46550BE}">
      <dgm:prSet phldrT="[Text]"/>
      <dgm:spPr/>
      <dgm:t>
        <a:bodyPr/>
        <a:lstStyle/>
        <a:p>
          <a:r>
            <a:rPr lang="en-US" dirty="0" smtClean="0"/>
            <a:t>Rewards</a:t>
          </a:r>
          <a:endParaRPr lang="en-US" dirty="0"/>
        </a:p>
      </dgm:t>
    </dgm:pt>
    <dgm:pt modelId="{811ED232-FE05-47F6-91A2-36FE41F01279}" type="parTrans" cxnId="{74CE8A5B-CA87-4B30-9054-273BF302A69D}">
      <dgm:prSet/>
      <dgm:spPr/>
      <dgm:t>
        <a:bodyPr/>
        <a:lstStyle/>
        <a:p>
          <a:endParaRPr lang="en-US"/>
        </a:p>
      </dgm:t>
    </dgm:pt>
    <dgm:pt modelId="{79470A1E-2FEB-4CCE-90DA-DC8C7CDB5A2A}" type="sibTrans" cxnId="{74CE8A5B-CA87-4B30-9054-273BF302A69D}">
      <dgm:prSet/>
      <dgm:spPr/>
      <dgm:t>
        <a:bodyPr/>
        <a:lstStyle/>
        <a:p>
          <a:endParaRPr lang="en-US"/>
        </a:p>
      </dgm:t>
    </dgm:pt>
    <dgm:pt modelId="{D1A72CA9-F505-4BDC-B204-17CB2D80AD25}">
      <dgm:prSet phldrT="[Text]"/>
      <dgm:spPr/>
      <dgm:t>
        <a:bodyPr/>
        <a:lstStyle/>
        <a:p>
          <a:r>
            <a:rPr lang="en-US" dirty="0" smtClean="0"/>
            <a:t>Market</a:t>
          </a:r>
          <a:endParaRPr lang="en-US" dirty="0"/>
        </a:p>
      </dgm:t>
    </dgm:pt>
    <dgm:pt modelId="{D3805D22-C9C4-4E89-89EB-D744B39EB899}" type="parTrans" cxnId="{2D69FF6F-C986-4203-BC14-0CCC13E0751C}">
      <dgm:prSet/>
      <dgm:spPr/>
      <dgm:t>
        <a:bodyPr/>
        <a:lstStyle/>
        <a:p>
          <a:endParaRPr lang="en-US"/>
        </a:p>
      </dgm:t>
    </dgm:pt>
    <dgm:pt modelId="{8547EEE7-9339-4AE9-A3BD-16AA1B679DDA}" type="sibTrans" cxnId="{2D69FF6F-C986-4203-BC14-0CCC13E0751C}">
      <dgm:prSet/>
      <dgm:spPr/>
      <dgm:t>
        <a:bodyPr/>
        <a:lstStyle/>
        <a:p>
          <a:endParaRPr lang="en-US"/>
        </a:p>
      </dgm:t>
    </dgm:pt>
    <dgm:pt modelId="{9BA7777C-EA26-4F88-B394-0A9D3BA1BB1E}">
      <dgm:prSet phldrT="[Text]"/>
      <dgm:spPr/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01054362-D656-4162-8D25-0C12EB32CE28}" type="parTrans" cxnId="{F18EB269-5CA8-416F-B662-073743824183}">
      <dgm:prSet/>
      <dgm:spPr/>
      <dgm:t>
        <a:bodyPr/>
        <a:lstStyle/>
        <a:p>
          <a:endParaRPr lang="en-US"/>
        </a:p>
      </dgm:t>
    </dgm:pt>
    <dgm:pt modelId="{22EA69D4-FFF4-4396-A0AB-00D8698E5AD0}" type="sibTrans" cxnId="{F18EB269-5CA8-416F-B662-073743824183}">
      <dgm:prSet/>
      <dgm:spPr/>
      <dgm:t>
        <a:bodyPr/>
        <a:lstStyle/>
        <a:p>
          <a:endParaRPr lang="en-US"/>
        </a:p>
      </dgm:t>
    </dgm:pt>
    <dgm:pt modelId="{E9D392BC-BDB5-4E44-9571-D11EFB897941}">
      <dgm:prSet phldrT="[Text]"/>
      <dgm:spPr/>
      <dgm:t>
        <a:bodyPr/>
        <a:lstStyle/>
        <a:p>
          <a:r>
            <a:rPr lang="en-US" dirty="0" smtClean="0"/>
            <a:t>Skill</a:t>
          </a:r>
          <a:endParaRPr lang="en-US" dirty="0"/>
        </a:p>
      </dgm:t>
    </dgm:pt>
    <dgm:pt modelId="{FEB2F5CD-6727-4B7F-BF0A-4474E7B10343}" type="parTrans" cxnId="{4D6ECC30-8787-4467-91D4-E02023816B9E}">
      <dgm:prSet/>
      <dgm:spPr/>
      <dgm:t>
        <a:bodyPr/>
        <a:lstStyle/>
        <a:p>
          <a:endParaRPr lang="en-US"/>
        </a:p>
      </dgm:t>
    </dgm:pt>
    <dgm:pt modelId="{2F79158C-CD06-472F-B130-0221BBC04624}" type="sibTrans" cxnId="{4D6ECC30-8787-4467-91D4-E02023816B9E}">
      <dgm:prSet/>
      <dgm:spPr/>
      <dgm:t>
        <a:bodyPr/>
        <a:lstStyle/>
        <a:p>
          <a:endParaRPr lang="en-US"/>
        </a:p>
      </dgm:t>
    </dgm:pt>
    <dgm:pt modelId="{6B58B57C-B7B6-42C2-BA7C-C9FB5A7D4870}">
      <dgm:prSet phldrT="[Text]"/>
      <dgm:spPr/>
      <dgm:t>
        <a:bodyPr/>
        <a:lstStyle/>
        <a:p>
          <a:r>
            <a:rPr lang="en-US" dirty="0" smtClean="0"/>
            <a:t>Results</a:t>
          </a:r>
          <a:endParaRPr lang="en-US" dirty="0"/>
        </a:p>
      </dgm:t>
    </dgm:pt>
    <dgm:pt modelId="{C0841ADD-F23C-4D11-BF8D-5C361F603AE7}" type="parTrans" cxnId="{BC4E07E9-1A98-4EB8-8952-0D74C0923BC9}">
      <dgm:prSet/>
      <dgm:spPr/>
      <dgm:t>
        <a:bodyPr/>
        <a:lstStyle/>
        <a:p>
          <a:endParaRPr lang="en-US"/>
        </a:p>
      </dgm:t>
    </dgm:pt>
    <dgm:pt modelId="{878E03C5-7DC9-46B7-9565-FAD9A9E53C38}" type="sibTrans" cxnId="{BC4E07E9-1A98-4EB8-8952-0D74C0923BC9}">
      <dgm:prSet/>
      <dgm:spPr/>
      <dgm:t>
        <a:bodyPr/>
        <a:lstStyle/>
        <a:p>
          <a:endParaRPr lang="en-US"/>
        </a:p>
      </dgm:t>
    </dgm:pt>
    <dgm:pt modelId="{D51386B8-E75B-416F-8585-DAC4D2F81313}">
      <dgm:prSet phldrT="[Text]"/>
      <dgm:spPr/>
      <dgm:t>
        <a:bodyPr/>
        <a:lstStyle/>
        <a:p>
          <a:r>
            <a:rPr lang="en-US" dirty="0" smtClean="0"/>
            <a:t>Hybrid</a:t>
          </a:r>
          <a:endParaRPr lang="en-US" dirty="0"/>
        </a:p>
      </dgm:t>
    </dgm:pt>
    <dgm:pt modelId="{7DEB6DCF-64BE-4D73-ABE2-D303C740CDEE}" type="parTrans" cxnId="{9874D965-28DF-41B5-9DDD-DEE47D0E5496}">
      <dgm:prSet/>
      <dgm:spPr/>
      <dgm:t>
        <a:bodyPr/>
        <a:lstStyle/>
        <a:p>
          <a:endParaRPr lang="en-US"/>
        </a:p>
      </dgm:t>
    </dgm:pt>
    <dgm:pt modelId="{E899DE96-173A-4E16-B4B9-16BF47567229}" type="sibTrans" cxnId="{9874D965-28DF-41B5-9DDD-DEE47D0E5496}">
      <dgm:prSet/>
      <dgm:spPr/>
      <dgm:t>
        <a:bodyPr/>
        <a:lstStyle/>
        <a:p>
          <a:endParaRPr lang="en-US"/>
        </a:p>
      </dgm:t>
    </dgm:pt>
    <dgm:pt modelId="{EC7F6CF1-1084-44E8-B7B2-9682ACDB33E1}">
      <dgm:prSet phldrT="[Text]"/>
      <dgm:spPr/>
      <dgm:t>
        <a:bodyPr/>
        <a:lstStyle/>
        <a:p>
          <a:r>
            <a:rPr lang="en-US" dirty="0" smtClean="0"/>
            <a:t>Flexibility</a:t>
          </a:r>
          <a:endParaRPr lang="en-US" dirty="0"/>
        </a:p>
      </dgm:t>
    </dgm:pt>
    <dgm:pt modelId="{621DC929-4C30-4A41-AC62-1D970F38DC48}" type="sibTrans" cxnId="{D5579AC0-381A-41B9-80C9-7F8CA7B6CFD5}">
      <dgm:prSet/>
      <dgm:spPr/>
      <dgm:t>
        <a:bodyPr/>
        <a:lstStyle/>
        <a:p>
          <a:endParaRPr lang="en-US"/>
        </a:p>
      </dgm:t>
    </dgm:pt>
    <dgm:pt modelId="{1F630AE8-04A5-4A22-AC9B-47CA9A1C05FD}" type="parTrans" cxnId="{D5579AC0-381A-41B9-80C9-7F8CA7B6CFD5}">
      <dgm:prSet/>
      <dgm:spPr/>
      <dgm:t>
        <a:bodyPr/>
        <a:lstStyle/>
        <a:p>
          <a:endParaRPr lang="en-US"/>
        </a:p>
      </dgm:t>
    </dgm:pt>
    <dgm:pt modelId="{BE8227A9-ED61-49CE-AC54-E0DB65E35221}" type="pres">
      <dgm:prSet presAssocID="{F8DA8AC3-4D1C-4F00-93F3-ABD8ADC7E78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88A45AB-0014-4129-B894-926E3CBA7052}" type="pres">
      <dgm:prSet presAssocID="{BE39F29A-6E5C-41EC-881A-DD4BB46550BE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EA1E0A0D-B782-456A-B474-991052FE109A}" type="pres">
      <dgm:prSet presAssocID="{D1A72CA9-F505-4BDC-B204-17CB2D80AD25}" presName="Accent1" presStyleCnt="0"/>
      <dgm:spPr/>
    </dgm:pt>
    <dgm:pt modelId="{00C4BE25-E8EC-4C3E-937F-D77C600A3101}" type="pres">
      <dgm:prSet presAssocID="{D1A72CA9-F505-4BDC-B204-17CB2D80AD25}" presName="Accent" presStyleLbl="bgShp" presStyleIdx="0" presStyleCnt="6"/>
      <dgm:spPr/>
    </dgm:pt>
    <dgm:pt modelId="{0784D013-BC07-4780-A0F8-E0ACF6F1FD5B}" type="pres">
      <dgm:prSet presAssocID="{D1A72CA9-F505-4BDC-B204-17CB2D80AD25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7899E6-55B7-42D5-A92B-F7E5C9685179}" type="pres">
      <dgm:prSet presAssocID="{9BA7777C-EA26-4F88-B394-0A9D3BA1BB1E}" presName="Accent2" presStyleCnt="0"/>
      <dgm:spPr/>
    </dgm:pt>
    <dgm:pt modelId="{C91D8393-6863-4E38-865D-8F0D61310855}" type="pres">
      <dgm:prSet presAssocID="{9BA7777C-EA26-4F88-B394-0A9D3BA1BB1E}" presName="Accent" presStyleLbl="bgShp" presStyleIdx="1" presStyleCnt="6"/>
      <dgm:spPr/>
    </dgm:pt>
    <dgm:pt modelId="{D90BF74C-BB0A-4682-9CB4-EE0E9461B888}" type="pres">
      <dgm:prSet presAssocID="{9BA7777C-EA26-4F88-B394-0A9D3BA1BB1E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6ED2A4-6B23-44B4-858A-3DB35883746F}" type="pres">
      <dgm:prSet presAssocID="{E9D392BC-BDB5-4E44-9571-D11EFB897941}" presName="Accent3" presStyleCnt="0"/>
      <dgm:spPr/>
    </dgm:pt>
    <dgm:pt modelId="{6A17F52A-951C-4B67-82D1-D5D3E0C6856B}" type="pres">
      <dgm:prSet presAssocID="{E9D392BC-BDB5-4E44-9571-D11EFB897941}" presName="Accent" presStyleLbl="bgShp" presStyleIdx="2" presStyleCnt="6"/>
      <dgm:spPr/>
    </dgm:pt>
    <dgm:pt modelId="{1B85FABD-CFE7-40A0-8734-EED816C63168}" type="pres">
      <dgm:prSet presAssocID="{E9D392BC-BDB5-4E44-9571-D11EFB897941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EA0A3-0BD2-4B9A-A8E6-10306859DDB2}" type="pres">
      <dgm:prSet presAssocID="{6B58B57C-B7B6-42C2-BA7C-C9FB5A7D4870}" presName="Accent4" presStyleCnt="0"/>
      <dgm:spPr/>
    </dgm:pt>
    <dgm:pt modelId="{3498539C-5CAE-4A6F-8772-F091F7AA8351}" type="pres">
      <dgm:prSet presAssocID="{6B58B57C-B7B6-42C2-BA7C-C9FB5A7D4870}" presName="Accent" presStyleLbl="bgShp" presStyleIdx="3" presStyleCnt="6"/>
      <dgm:spPr/>
    </dgm:pt>
    <dgm:pt modelId="{9A7DF9B5-7E96-444A-B9B6-D424422F58A8}" type="pres">
      <dgm:prSet presAssocID="{6B58B57C-B7B6-42C2-BA7C-C9FB5A7D4870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06799-A7E2-4CCC-B2CB-91E9EF5E44EE}" type="pres">
      <dgm:prSet presAssocID="{D51386B8-E75B-416F-8585-DAC4D2F81313}" presName="Accent5" presStyleCnt="0"/>
      <dgm:spPr/>
    </dgm:pt>
    <dgm:pt modelId="{F6C9378A-9AE4-4331-B75A-7B9E6F638C2C}" type="pres">
      <dgm:prSet presAssocID="{D51386B8-E75B-416F-8585-DAC4D2F81313}" presName="Accent" presStyleLbl="bgShp" presStyleIdx="4" presStyleCnt="6"/>
      <dgm:spPr/>
    </dgm:pt>
    <dgm:pt modelId="{800CE9AB-6349-44C2-922E-1AD95A6B249A}" type="pres">
      <dgm:prSet presAssocID="{D51386B8-E75B-416F-8585-DAC4D2F81313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5E0230-1EB3-4F8B-9381-59231FC38A90}" type="pres">
      <dgm:prSet presAssocID="{EC7F6CF1-1084-44E8-B7B2-9682ACDB33E1}" presName="Accent6" presStyleCnt="0"/>
      <dgm:spPr/>
    </dgm:pt>
    <dgm:pt modelId="{EFB52120-4685-451D-A094-19A000574FA7}" type="pres">
      <dgm:prSet presAssocID="{EC7F6CF1-1084-44E8-B7B2-9682ACDB33E1}" presName="Accent" presStyleLbl="bgShp" presStyleIdx="5" presStyleCnt="6"/>
      <dgm:spPr/>
    </dgm:pt>
    <dgm:pt modelId="{8BC4F3E8-3113-4562-843B-671FDCD452B9}" type="pres">
      <dgm:prSet presAssocID="{EC7F6CF1-1084-44E8-B7B2-9682ACDB33E1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1AA220-9B64-4CE2-876F-6E085584C31E}" type="presOf" srcId="{6B58B57C-B7B6-42C2-BA7C-C9FB5A7D4870}" destId="{9A7DF9B5-7E96-444A-B9B6-D424422F58A8}" srcOrd="0" destOrd="0" presId="urn:microsoft.com/office/officeart/2011/layout/HexagonRadial"/>
    <dgm:cxn modelId="{B054DFED-3E02-44E0-A179-5417D0AA832B}" type="presOf" srcId="{D51386B8-E75B-416F-8585-DAC4D2F81313}" destId="{800CE9AB-6349-44C2-922E-1AD95A6B249A}" srcOrd="0" destOrd="0" presId="urn:microsoft.com/office/officeart/2011/layout/HexagonRadial"/>
    <dgm:cxn modelId="{8BCAFCAA-CF61-41D0-A2C9-8DFF4A5290C9}" type="presOf" srcId="{D1A72CA9-F505-4BDC-B204-17CB2D80AD25}" destId="{0784D013-BC07-4780-A0F8-E0ACF6F1FD5B}" srcOrd="0" destOrd="0" presId="urn:microsoft.com/office/officeart/2011/layout/HexagonRadial"/>
    <dgm:cxn modelId="{8673BFD8-629F-4A21-8496-3B0F830766E5}" type="presOf" srcId="{EC7F6CF1-1084-44E8-B7B2-9682ACDB33E1}" destId="{8BC4F3E8-3113-4562-843B-671FDCD452B9}" srcOrd="0" destOrd="0" presId="urn:microsoft.com/office/officeart/2011/layout/HexagonRadial"/>
    <dgm:cxn modelId="{4D6ECC30-8787-4467-91D4-E02023816B9E}" srcId="{BE39F29A-6E5C-41EC-881A-DD4BB46550BE}" destId="{E9D392BC-BDB5-4E44-9571-D11EFB897941}" srcOrd="2" destOrd="0" parTransId="{FEB2F5CD-6727-4B7F-BF0A-4474E7B10343}" sibTransId="{2F79158C-CD06-472F-B130-0221BBC04624}"/>
    <dgm:cxn modelId="{2D69FF6F-C986-4203-BC14-0CCC13E0751C}" srcId="{BE39F29A-6E5C-41EC-881A-DD4BB46550BE}" destId="{D1A72CA9-F505-4BDC-B204-17CB2D80AD25}" srcOrd="0" destOrd="0" parTransId="{D3805D22-C9C4-4E89-89EB-D744B39EB899}" sibTransId="{8547EEE7-9339-4AE9-A3BD-16AA1B679DDA}"/>
    <dgm:cxn modelId="{B179DFD7-CA23-4255-93B8-5A9738DCDDD4}" type="presOf" srcId="{E9D392BC-BDB5-4E44-9571-D11EFB897941}" destId="{1B85FABD-CFE7-40A0-8734-EED816C63168}" srcOrd="0" destOrd="0" presId="urn:microsoft.com/office/officeart/2011/layout/HexagonRadial"/>
    <dgm:cxn modelId="{BC4E07E9-1A98-4EB8-8952-0D74C0923BC9}" srcId="{BE39F29A-6E5C-41EC-881A-DD4BB46550BE}" destId="{6B58B57C-B7B6-42C2-BA7C-C9FB5A7D4870}" srcOrd="3" destOrd="0" parTransId="{C0841ADD-F23C-4D11-BF8D-5C361F603AE7}" sibTransId="{878E03C5-7DC9-46B7-9565-FAD9A9E53C38}"/>
    <dgm:cxn modelId="{74CE8A5B-CA87-4B30-9054-273BF302A69D}" srcId="{F8DA8AC3-4D1C-4F00-93F3-ABD8ADC7E783}" destId="{BE39F29A-6E5C-41EC-881A-DD4BB46550BE}" srcOrd="0" destOrd="0" parTransId="{811ED232-FE05-47F6-91A2-36FE41F01279}" sibTransId="{79470A1E-2FEB-4CCE-90DA-DC8C7CDB5A2A}"/>
    <dgm:cxn modelId="{9874D965-28DF-41B5-9DDD-DEE47D0E5496}" srcId="{BE39F29A-6E5C-41EC-881A-DD4BB46550BE}" destId="{D51386B8-E75B-416F-8585-DAC4D2F81313}" srcOrd="4" destOrd="0" parTransId="{7DEB6DCF-64BE-4D73-ABE2-D303C740CDEE}" sibTransId="{E899DE96-173A-4E16-B4B9-16BF47567229}"/>
    <dgm:cxn modelId="{A39EC169-D312-463B-8000-7FA6D90D9015}" type="presOf" srcId="{F8DA8AC3-4D1C-4F00-93F3-ABD8ADC7E783}" destId="{BE8227A9-ED61-49CE-AC54-E0DB65E35221}" srcOrd="0" destOrd="0" presId="urn:microsoft.com/office/officeart/2011/layout/HexagonRadial"/>
    <dgm:cxn modelId="{D5579AC0-381A-41B9-80C9-7F8CA7B6CFD5}" srcId="{BE39F29A-6E5C-41EC-881A-DD4BB46550BE}" destId="{EC7F6CF1-1084-44E8-B7B2-9682ACDB33E1}" srcOrd="5" destOrd="0" parTransId="{1F630AE8-04A5-4A22-AC9B-47CA9A1C05FD}" sibTransId="{621DC929-4C30-4A41-AC62-1D970F38DC48}"/>
    <dgm:cxn modelId="{17139DFC-CBBD-4488-92B3-D2D98D6A488B}" type="presOf" srcId="{9BA7777C-EA26-4F88-B394-0A9D3BA1BB1E}" destId="{D90BF74C-BB0A-4682-9CB4-EE0E9461B888}" srcOrd="0" destOrd="0" presId="urn:microsoft.com/office/officeart/2011/layout/HexagonRadial"/>
    <dgm:cxn modelId="{AD466E06-52FF-4EE5-99EB-811ED5F29FFE}" type="presOf" srcId="{BE39F29A-6E5C-41EC-881A-DD4BB46550BE}" destId="{388A45AB-0014-4129-B894-926E3CBA7052}" srcOrd="0" destOrd="0" presId="urn:microsoft.com/office/officeart/2011/layout/HexagonRadial"/>
    <dgm:cxn modelId="{F18EB269-5CA8-416F-B662-073743824183}" srcId="{BE39F29A-6E5C-41EC-881A-DD4BB46550BE}" destId="{9BA7777C-EA26-4F88-B394-0A9D3BA1BB1E}" srcOrd="1" destOrd="0" parTransId="{01054362-D656-4162-8D25-0C12EB32CE28}" sibTransId="{22EA69D4-FFF4-4396-A0AB-00D8698E5AD0}"/>
    <dgm:cxn modelId="{A6B609DA-45A5-42B7-9F9C-80695F6A2450}" type="presParOf" srcId="{BE8227A9-ED61-49CE-AC54-E0DB65E35221}" destId="{388A45AB-0014-4129-B894-926E3CBA7052}" srcOrd="0" destOrd="0" presId="urn:microsoft.com/office/officeart/2011/layout/HexagonRadial"/>
    <dgm:cxn modelId="{309B08CD-67A2-4021-87B0-CC8AB291DBFD}" type="presParOf" srcId="{BE8227A9-ED61-49CE-AC54-E0DB65E35221}" destId="{EA1E0A0D-B782-456A-B474-991052FE109A}" srcOrd="1" destOrd="0" presId="urn:microsoft.com/office/officeart/2011/layout/HexagonRadial"/>
    <dgm:cxn modelId="{0AC7F871-17B0-4ED8-A5BF-15B11E1E046F}" type="presParOf" srcId="{EA1E0A0D-B782-456A-B474-991052FE109A}" destId="{00C4BE25-E8EC-4C3E-937F-D77C600A3101}" srcOrd="0" destOrd="0" presId="urn:microsoft.com/office/officeart/2011/layout/HexagonRadial"/>
    <dgm:cxn modelId="{5DE93950-20A4-4F68-AA02-C1DD865A03D2}" type="presParOf" srcId="{BE8227A9-ED61-49CE-AC54-E0DB65E35221}" destId="{0784D013-BC07-4780-A0F8-E0ACF6F1FD5B}" srcOrd="2" destOrd="0" presId="urn:microsoft.com/office/officeart/2011/layout/HexagonRadial"/>
    <dgm:cxn modelId="{28A03D5A-FF18-4743-8D87-AC5D732092A4}" type="presParOf" srcId="{BE8227A9-ED61-49CE-AC54-E0DB65E35221}" destId="{BF7899E6-55B7-42D5-A92B-F7E5C9685179}" srcOrd="3" destOrd="0" presId="urn:microsoft.com/office/officeart/2011/layout/HexagonRadial"/>
    <dgm:cxn modelId="{B923EC9D-C40F-4D50-A9CB-82F230697BF1}" type="presParOf" srcId="{BF7899E6-55B7-42D5-A92B-F7E5C9685179}" destId="{C91D8393-6863-4E38-865D-8F0D61310855}" srcOrd="0" destOrd="0" presId="urn:microsoft.com/office/officeart/2011/layout/HexagonRadial"/>
    <dgm:cxn modelId="{6D7F49E7-6A71-4B13-8829-044947E12312}" type="presParOf" srcId="{BE8227A9-ED61-49CE-AC54-E0DB65E35221}" destId="{D90BF74C-BB0A-4682-9CB4-EE0E9461B888}" srcOrd="4" destOrd="0" presId="urn:microsoft.com/office/officeart/2011/layout/HexagonRadial"/>
    <dgm:cxn modelId="{03EB2686-2B38-41D9-AF58-EAE26D5AD181}" type="presParOf" srcId="{BE8227A9-ED61-49CE-AC54-E0DB65E35221}" destId="{2D6ED2A4-6B23-44B4-858A-3DB35883746F}" srcOrd="5" destOrd="0" presId="urn:microsoft.com/office/officeart/2011/layout/HexagonRadial"/>
    <dgm:cxn modelId="{DEC2C19D-0965-4E75-8EFB-4B15BD1AF590}" type="presParOf" srcId="{2D6ED2A4-6B23-44B4-858A-3DB35883746F}" destId="{6A17F52A-951C-4B67-82D1-D5D3E0C6856B}" srcOrd="0" destOrd="0" presId="urn:microsoft.com/office/officeart/2011/layout/HexagonRadial"/>
    <dgm:cxn modelId="{05E77FFA-2FB2-4BB5-B267-C6FC13E855A2}" type="presParOf" srcId="{BE8227A9-ED61-49CE-AC54-E0DB65E35221}" destId="{1B85FABD-CFE7-40A0-8734-EED816C63168}" srcOrd="6" destOrd="0" presId="urn:microsoft.com/office/officeart/2011/layout/HexagonRadial"/>
    <dgm:cxn modelId="{ACC64998-4F2D-4750-B0B7-EC838D4FCA9D}" type="presParOf" srcId="{BE8227A9-ED61-49CE-AC54-E0DB65E35221}" destId="{627EA0A3-0BD2-4B9A-A8E6-10306859DDB2}" srcOrd="7" destOrd="0" presId="urn:microsoft.com/office/officeart/2011/layout/HexagonRadial"/>
    <dgm:cxn modelId="{DFB8E77D-7388-44AB-81A8-6652EBCAF2AA}" type="presParOf" srcId="{627EA0A3-0BD2-4B9A-A8E6-10306859DDB2}" destId="{3498539C-5CAE-4A6F-8772-F091F7AA8351}" srcOrd="0" destOrd="0" presId="urn:microsoft.com/office/officeart/2011/layout/HexagonRadial"/>
    <dgm:cxn modelId="{E5F2C926-EB7D-46DF-945A-9182B6FC2484}" type="presParOf" srcId="{BE8227A9-ED61-49CE-AC54-E0DB65E35221}" destId="{9A7DF9B5-7E96-444A-B9B6-D424422F58A8}" srcOrd="8" destOrd="0" presId="urn:microsoft.com/office/officeart/2011/layout/HexagonRadial"/>
    <dgm:cxn modelId="{77B7639F-AD02-4089-85A5-BB99B4D8FF8C}" type="presParOf" srcId="{BE8227A9-ED61-49CE-AC54-E0DB65E35221}" destId="{48F06799-A7E2-4CCC-B2CB-91E9EF5E44EE}" srcOrd="9" destOrd="0" presId="urn:microsoft.com/office/officeart/2011/layout/HexagonRadial"/>
    <dgm:cxn modelId="{AF9D250F-ADDE-4777-9E0E-9102C730C546}" type="presParOf" srcId="{48F06799-A7E2-4CCC-B2CB-91E9EF5E44EE}" destId="{F6C9378A-9AE4-4331-B75A-7B9E6F638C2C}" srcOrd="0" destOrd="0" presId="urn:microsoft.com/office/officeart/2011/layout/HexagonRadial"/>
    <dgm:cxn modelId="{1F57D40F-6AC0-4ED1-8C57-E36017E61F93}" type="presParOf" srcId="{BE8227A9-ED61-49CE-AC54-E0DB65E35221}" destId="{800CE9AB-6349-44C2-922E-1AD95A6B249A}" srcOrd="10" destOrd="0" presId="urn:microsoft.com/office/officeart/2011/layout/HexagonRadial"/>
    <dgm:cxn modelId="{C9070BDD-BE7A-48B2-B642-64279A63BCD6}" type="presParOf" srcId="{BE8227A9-ED61-49CE-AC54-E0DB65E35221}" destId="{735E0230-1EB3-4F8B-9381-59231FC38A90}" srcOrd="11" destOrd="0" presId="urn:microsoft.com/office/officeart/2011/layout/HexagonRadial"/>
    <dgm:cxn modelId="{A58DF882-586F-4265-8C02-65C22102E2CD}" type="presParOf" srcId="{735E0230-1EB3-4F8B-9381-59231FC38A90}" destId="{EFB52120-4685-451D-A094-19A000574FA7}" srcOrd="0" destOrd="0" presId="urn:microsoft.com/office/officeart/2011/layout/HexagonRadial"/>
    <dgm:cxn modelId="{0594FD4C-EC08-4B29-B29A-FBA8BD9265CF}" type="presParOf" srcId="{BE8227A9-ED61-49CE-AC54-E0DB65E35221}" destId="{8BC4F3E8-3113-4562-843B-671FDCD452B9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E733D-0A96-4838-A699-D97B6D10609C}">
      <dsp:nvSpPr>
        <dsp:cNvPr id="0" name=""/>
        <dsp:cNvSpPr/>
      </dsp:nvSpPr>
      <dsp:spPr>
        <a:xfrm>
          <a:off x="2736653" y="241813"/>
          <a:ext cx="3260407" cy="3260407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Attraction </a:t>
          </a:r>
          <a:endParaRPr lang="en-US" sz="1600" kern="1200" dirty="0"/>
        </a:p>
      </dsp:txBody>
      <dsp:txXfrm>
        <a:off x="4404119" y="844988"/>
        <a:ext cx="1203245" cy="970359"/>
      </dsp:txXfrm>
    </dsp:sp>
    <dsp:sp modelId="{C6CD9FE2-2862-422D-B67C-907F77F1D3A9}">
      <dsp:nvSpPr>
        <dsp:cNvPr id="0" name=""/>
        <dsp:cNvSpPr/>
      </dsp:nvSpPr>
      <dsp:spPr>
        <a:xfrm>
          <a:off x="2599251" y="379216"/>
          <a:ext cx="3260407" cy="3260407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1">
                <a:shade val="80000"/>
                <a:hueOff val="150630"/>
                <a:satOff val="-8075"/>
                <a:lumOff val="10310"/>
                <a:alphaOff val="0"/>
                <a:tint val="96000"/>
                <a:lumMod val="100000"/>
              </a:schemeClr>
            </a:gs>
            <a:gs pos="78000">
              <a:schemeClr val="accent1">
                <a:shade val="80000"/>
                <a:hueOff val="150630"/>
                <a:satOff val="-8075"/>
                <a:lumOff val="1031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Motivation</a:t>
          </a:r>
          <a:endParaRPr lang="en-US" sz="1600" kern="1200" dirty="0"/>
        </a:p>
      </dsp:txBody>
      <dsp:txXfrm>
        <a:off x="4287676" y="2067641"/>
        <a:ext cx="1203245" cy="970359"/>
      </dsp:txXfrm>
    </dsp:sp>
    <dsp:sp modelId="{967FAEA1-619A-4961-8441-2601D572A270}">
      <dsp:nvSpPr>
        <dsp:cNvPr id="0" name=""/>
        <dsp:cNvSpPr/>
      </dsp:nvSpPr>
      <dsp:spPr>
        <a:xfrm>
          <a:off x="2599251" y="379216"/>
          <a:ext cx="3260407" cy="3260407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1">
                <a:shade val="80000"/>
                <a:hueOff val="301259"/>
                <a:satOff val="-16151"/>
                <a:lumOff val="20619"/>
                <a:alphaOff val="0"/>
                <a:tint val="96000"/>
                <a:lumMod val="100000"/>
              </a:schemeClr>
            </a:gs>
            <a:gs pos="78000">
              <a:schemeClr val="accent1">
                <a:shade val="80000"/>
                <a:hueOff val="301259"/>
                <a:satOff val="-16151"/>
                <a:lumOff val="2061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Engagement</a:t>
          </a:r>
          <a:endParaRPr lang="en-US" sz="1600" kern="1200" dirty="0"/>
        </a:p>
      </dsp:txBody>
      <dsp:txXfrm>
        <a:off x="2967987" y="2067641"/>
        <a:ext cx="1203245" cy="970359"/>
      </dsp:txXfrm>
    </dsp:sp>
    <dsp:sp modelId="{7DE339E5-E37E-4A02-A9DD-49ADC55EF9C0}">
      <dsp:nvSpPr>
        <dsp:cNvPr id="0" name=""/>
        <dsp:cNvSpPr/>
      </dsp:nvSpPr>
      <dsp:spPr>
        <a:xfrm>
          <a:off x="2599251" y="379216"/>
          <a:ext cx="3260407" cy="3260407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1">
                <a:shade val="80000"/>
                <a:hueOff val="451889"/>
                <a:satOff val="-24226"/>
                <a:lumOff val="30929"/>
                <a:alphaOff val="0"/>
                <a:tint val="96000"/>
                <a:lumMod val="100000"/>
              </a:schemeClr>
            </a:gs>
            <a:gs pos="78000">
              <a:schemeClr val="accent1">
                <a:shade val="80000"/>
                <a:hueOff val="451889"/>
                <a:satOff val="-24226"/>
                <a:lumOff val="3092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Retention</a:t>
          </a:r>
          <a:endParaRPr lang="en-US" sz="1600" kern="1200" dirty="0"/>
        </a:p>
      </dsp:txBody>
      <dsp:txXfrm>
        <a:off x="2967987" y="980839"/>
        <a:ext cx="1203245" cy="9703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43E88-1E23-4B10-98BF-5C171C113495}">
      <dsp:nvSpPr>
        <dsp:cNvPr id="0" name=""/>
        <dsp:cNvSpPr/>
      </dsp:nvSpPr>
      <dsp:spPr>
        <a:xfrm rot="16200000">
          <a:off x="381" y="1511"/>
          <a:ext cx="3878414" cy="3878414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Individual Needs</a:t>
          </a:r>
          <a:endParaRPr lang="en-US" sz="3300" kern="1200" dirty="0"/>
        </a:p>
      </dsp:txBody>
      <dsp:txXfrm rot="5400000">
        <a:off x="382" y="971114"/>
        <a:ext cx="3199692" cy="1939207"/>
      </dsp:txXfrm>
    </dsp:sp>
    <dsp:sp modelId="{20E5B0F5-9D86-42BA-A678-EAFF7B66168F}">
      <dsp:nvSpPr>
        <dsp:cNvPr id="0" name=""/>
        <dsp:cNvSpPr/>
      </dsp:nvSpPr>
      <dsp:spPr>
        <a:xfrm rot="5400000">
          <a:off x="4717897" y="0"/>
          <a:ext cx="3878414" cy="3878414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Organizational Needs</a:t>
          </a:r>
          <a:endParaRPr lang="en-US" sz="3300" kern="1200" dirty="0"/>
        </a:p>
      </dsp:txBody>
      <dsp:txXfrm rot="-5400000">
        <a:off x="5396620" y="969603"/>
        <a:ext cx="3199692" cy="19392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733EB-6790-4C25-8752-2E1177BE409E}">
      <dsp:nvSpPr>
        <dsp:cNvPr id="0" name=""/>
        <dsp:cNvSpPr/>
      </dsp:nvSpPr>
      <dsp:spPr>
        <a:xfrm rot="10800000">
          <a:off x="0" y="0"/>
          <a:ext cx="8596312" cy="1293812"/>
        </a:xfrm>
        <a:prstGeom prst="trapezoid">
          <a:avLst>
            <a:gd name="adj" fmla="val 110736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Fulfillment</a:t>
          </a:r>
          <a:endParaRPr lang="en-US" sz="2400" kern="1200" dirty="0"/>
        </a:p>
      </dsp:txBody>
      <dsp:txXfrm rot="-10800000">
        <a:off x="1504354" y="0"/>
        <a:ext cx="5587602" cy="1293812"/>
      </dsp:txXfrm>
    </dsp:sp>
    <dsp:sp modelId="{DF4CE51F-565B-42D3-A311-066966D81C51}">
      <dsp:nvSpPr>
        <dsp:cNvPr id="0" name=""/>
        <dsp:cNvSpPr/>
      </dsp:nvSpPr>
      <dsp:spPr>
        <a:xfrm rot="10800000">
          <a:off x="1432718" y="1293812"/>
          <a:ext cx="5730874" cy="1293812"/>
        </a:xfrm>
        <a:prstGeom prst="trapezoid">
          <a:avLst>
            <a:gd name="adj" fmla="val 110736"/>
          </a:avLst>
        </a:prstGeom>
        <a:gradFill rotWithShape="0">
          <a:gsLst>
            <a:gs pos="0">
              <a:schemeClr val="accent1">
                <a:shade val="80000"/>
                <a:hueOff val="225945"/>
                <a:satOff val="-12113"/>
                <a:lumOff val="15465"/>
                <a:alphaOff val="0"/>
                <a:tint val="96000"/>
                <a:lumMod val="100000"/>
              </a:schemeClr>
            </a:gs>
            <a:gs pos="78000">
              <a:schemeClr val="accent1">
                <a:shade val="80000"/>
                <a:hueOff val="225945"/>
                <a:satOff val="-12113"/>
                <a:lumOff val="1546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Work Environment</a:t>
          </a:r>
          <a:endParaRPr lang="en-US" sz="2400" kern="1200" dirty="0"/>
        </a:p>
      </dsp:txBody>
      <dsp:txXfrm rot="-10800000">
        <a:off x="2435621" y="1293812"/>
        <a:ext cx="3725068" cy="1293812"/>
      </dsp:txXfrm>
    </dsp:sp>
    <dsp:sp modelId="{619DBD91-4075-49D8-A24A-D2F374F028BE}">
      <dsp:nvSpPr>
        <dsp:cNvPr id="0" name=""/>
        <dsp:cNvSpPr/>
      </dsp:nvSpPr>
      <dsp:spPr>
        <a:xfrm rot="10800000">
          <a:off x="2865437" y="2587624"/>
          <a:ext cx="2865437" cy="1293812"/>
        </a:xfrm>
        <a:prstGeom prst="trapezoid">
          <a:avLst>
            <a:gd name="adj" fmla="val 110736"/>
          </a:avLst>
        </a:prstGeom>
        <a:gradFill rotWithShape="0">
          <a:gsLst>
            <a:gs pos="0">
              <a:schemeClr val="accent1">
                <a:shade val="80000"/>
                <a:hueOff val="451889"/>
                <a:satOff val="-24226"/>
                <a:lumOff val="30929"/>
                <a:alphaOff val="0"/>
                <a:tint val="96000"/>
                <a:lumMod val="100000"/>
              </a:schemeClr>
            </a:gs>
            <a:gs pos="78000">
              <a:schemeClr val="accent1">
                <a:shade val="80000"/>
                <a:hueOff val="451889"/>
                <a:satOff val="-24226"/>
                <a:lumOff val="3092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Compensation</a:t>
          </a:r>
          <a:endParaRPr lang="en-US" sz="2400" kern="1200" dirty="0"/>
        </a:p>
      </dsp:txBody>
      <dsp:txXfrm rot="-10800000">
        <a:off x="2865437" y="2587624"/>
        <a:ext cx="2865437" cy="12938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1746E-6E65-43B0-A8AA-C6F44321902A}">
      <dsp:nvSpPr>
        <dsp:cNvPr id="0" name=""/>
        <dsp:cNvSpPr/>
      </dsp:nvSpPr>
      <dsp:spPr>
        <a:xfrm>
          <a:off x="3231" y="1051727"/>
          <a:ext cx="3936959" cy="1574783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Vision and Mission</a:t>
          </a:r>
          <a:endParaRPr lang="en-US" sz="2700" kern="1200" dirty="0"/>
        </a:p>
      </dsp:txBody>
      <dsp:txXfrm>
        <a:off x="790623" y="1051727"/>
        <a:ext cx="2362176" cy="1574783"/>
      </dsp:txXfrm>
    </dsp:sp>
    <dsp:sp modelId="{BF583FF3-E33B-4F03-9F10-107150DF6315}">
      <dsp:nvSpPr>
        <dsp:cNvPr id="0" name=""/>
        <dsp:cNvSpPr/>
      </dsp:nvSpPr>
      <dsp:spPr>
        <a:xfrm>
          <a:off x="3546495" y="1051727"/>
          <a:ext cx="3936959" cy="1574783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25945"/>
                <a:satOff val="-12113"/>
                <a:lumOff val="15465"/>
                <a:alphaOff val="0"/>
                <a:tint val="96000"/>
                <a:lumMod val="100000"/>
              </a:schemeClr>
            </a:gs>
            <a:gs pos="78000">
              <a:schemeClr val="accent1">
                <a:shade val="80000"/>
                <a:hueOff val="225945"/>
                <a:satOff val="-12113"/>
                <a:lumOff val="1546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Business Strategy</a:t>
          </a:r>
          <a:endParaRPr lang="en-US" sz="2700" kern="1200" dirty="0"/>
        </a:p>
      </dsp:txBody>
      <dsp:txXfrm>
        <a:off x="4333887" y="1051727"/>
        <a:ext cx="2362176" cy="1574783"/>
      </dsp:txXfrm>
    </dsp:sp>
    <dsp:sp modelId="{7A31F5DC-E563-495C-92FD-C9C4503CAA90}">
      <dsp:nvSpPr>
        <dsp:cNvPr id="0" name=""/>
        <dsp:cNvSpPr/>
      </dsp:nvSpPr>
      <dsp:spPr>
        <a:xfrm>
          <a:off x="7089758" y="1051727"/>
          <a:ext cx="3936959" cy="1574783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451889"/>
                <a:satOff val="-24226"/>
                <a:lumOff val="30929"/>
                <a:alphaOff val="0"/>
                <a:tint val="96000"/>
                <a:lumMod val="100000"/>
              </a:schemeClr>
            </a:gs>
            <a:gs pos="78000">
              <a:schemeClr val="accent1">
                <a:shade val="80000"/>
                <a:hueOff val="451889"/>
                <a:satOff val="-24226"/>
                <a:lumOff val="3092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Compensation Strategy</a:t>
          </a:r>
          <a:endParaRPr lang="en-US" sz="2700" kern="1200" dirty="0"/>
        </a:p>
      </dsp:txBody>
      <dsp:txXfrm>
        <a:off x="7877150" y="1051727"/>
        <a:ext cx="2362176" cy="15747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0F1AC8-6792-4E6B-86B1-E6A215A20B70}">
      <dsp:nvSpPr>
        <dsp:cNvPr id="0" name=""/>
        <dsp:cNvSpPr/>
      </dsp:nvSpPr>
      <dsp:spPr>
        <a:xfrm>
          <a:off x="1186924" y="238616"/>
          <a:ext cx="3083665" cy="3083665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Placement</a:t>
          </a:r>
          <a:endParaRPr lang="en-US" sz="1700" kern="1200" dirty="0"/>
        </a:p>
      </dsp:txBody>
      <dsp:txXfrm>
        <a:off x="2812089" y="892060"/>
        <a:ext cx="1101309" cy="917757"/>
      </dsp:txXfrm>
    </dsp:sp>
    <dsp:sp modelId="{601F452D-97C1-4B30-9E98-B84713041749}">
      <dsp:nvSpPr>
        <dsp:cNvPr id="0" name=""/>
        <dsp:cNvSpPr/>
      </dsp:nvSpPr>
      <dsp:spPr>
        <a:xfrm>
          <a:off x="1123415" y="348747"/>
          <a:ext cx="3083665" cy="3083665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Movement</a:t>
          </a:r>
          <a:endParaRPr lang="en-US" sz="1700" kern="1200" dirty="0"/>
        </a:p>
      </dsp:txBody>
      <dsp:txXfrm>
        <a:off x="1857621" y="2349459"/>
        <a:ext cx="1651963" cy="807626"/>
      </dsp:txXfrm>
    </dsp:sp>
    <dsp:sp modelId="{72B5554E-7A1A-4058-B91A-720ECF23C174}">
      <dsp:nvSpPr>
        <dsp:cNvPr id="0" name=""/>
        <dsp:cNvSpPr/>
      </dsp:nvSpPr>
      <dsp:spPr>
        <a:xfrm>
          <a:off x="1059907" y="238616"/>
          <a:ext cx="3083665" cy="3083665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Structure (range)</a:t>
          </a:r>
          <a:endParaRPr lang="en-US" sz="1700" kern="1200" dirty="0"/>
        </a:p>
      </dsp:txBody>
      <dsp:txXfrm>
        <a:off x="1417098" y="892060"/>
        <a:ext cx="1101309" cy="917757"/>
      </dsp:txXfrm>
    </dsp:sp>
    <dsp:sp modelId="{B5897945-7503-4323-8114-A12CD6F89736}">
      <dsp:nvSpPr>
        <dsp:cNvPr id="0" name=""/>
        <dsp:cNvSpPr/>
      </dsp:nvSpPr>
      <dsp:spPr>
        <a:xfrm>
          <a:off x="996285" y="47723"/>
          <a:ext cx="3465452" cy="346545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2C0B25-3EE9-4974-9780-D4D7C4A7BABE}">
      <dsp:nvSpPr>
        <dsp:cNvPr id="0" name=""/>
        <dsp:cNvSpPr/>
      </dsp:nvSpPr>
      <dsp:spPr>
        <a:xfrm>
          <a:off x="932522" y="157659"/>
          <a:ext cx="3465452" cy="346545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0A90D-C5EE-4FD5-875D-E2FC49A45505}">
      <dsp:nvSpPr>
        <dsp:cNvPr id="0" name=""/>
        <dsp:cNvSpPr/>
      </dsp:nvSpPr>
      <dsp:spPr>
        <a:xfrm>
          <a:off x="868758" y="47723"/>
          <a:ext cx="3465452" cy="346545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A45AB-0014-4129-B894-926E3CBA7052}">
      <dsp:nvSpPr>
        <dsp:cNvPr id="0" name=""/>
        <dsp:cNvSpPr/>
      </dsp:nvSpPr>
      <dsp:spPr>
        <a:xfrm>
          <a:off x="1172252" y="1261381"/>
          <a:ext cx="1603271" cy="1386894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Rewards</a:t>
          </a:r>
          <a:endParaRPr lang="en-US" sz="1400" kern="1200" dirty="0"/>
        </a:p>
      </dsp:txBody>
      <dsp:txXfrm>
        <a:off x="1437936" y="1491209"/>
        <a:ext cx="1071903" cy="927238"/>
      </dsp:txXfrm>
    </dsp:sp>
    <dsp:sp modelId="{C91D8393-6863-4E38-865D-8F0D61310855}">
      <dsp:nvSpPr>
        <dsp:cNvPr id="0" name=""/>
        <dsp:cNvSpPr/>
      </dsp:nvSpPr>
      <dsp:spPr>
        <a:xfrm>
          <a:off x="2176208" y="597846"/>
          <a:ext cx="604909" cy="5212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784D013-BC07-4780-A0F8-E0ACF6F1FD5B}">
      <dsp:nvSpPr>
        <dsp:cNvPr id="0" name=""/>
        <dsp:cNvSpPr/>
      </dsp:nvSpPr>
      <dsp:spPr>
        <a:xfrm>
          <a:off x="1319937" y="0"/>
          <a:ext cx="1313869" cy="1136651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Market</a:t>
          </a:r>
          <a:endParaRPr lang="en-US" sz="1400" kern="1200" dirty="0"/>
        </a:p>
      </dsp:txBody>
      <dsp:txXfrm>
        <a:off x="1537673" y="188367"/>
        <a:ext cx="878397" cy="759917"/>
      </dsp:txXfrm>
    </dsp:sp>
    <dsp:sp modelId="{6A17F52A-951C-4B67-82D1-D5D3E0C6856B}">
      <dsp:nvSpPr>
        <dsp:cNvPr id="0" name=""/>
        <dsp:cNvSpPr/>
      </dsp:nvSpPr>
      <dsp:spPr>
        <a:xfrm>
          <a:off x="2882185" y="1572230"/>
          <a:ext cx="604909" cy="5212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0BF74C-BB0A-4682-9CB4-EE0E9461B888}">
      <dsp:nvSpPr>
        <dsp:cNvPr id="0" name=""/>
        <dsp:cNvSpPr/>
      </dsp:nvSpPr>
      <dsp:spPr>
        <a:xfrm>
          <a:off x="2524908" y="699116"/>
          <a:ext cx="1313869" cy="1136651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Time</a:t>
          </a:r>
          <a:endParaRPr lang="en-US" sz="1400" kern="1200" dirty="0"/>
        </a:p>
      </dsp:txBody>
      <dsp:txXfrm>
        <a:off x="2742644" y="887483"/>
        <a:ext cx="878397" cy="759917"/>
      </dsp:txXfrm>
    </dsp:sp>
    <dsp:sp modelId="{3498539C-5CAE-4A6F-8772-F091F7AA8351}">
      <dsp:nvSpPr>
        <dsp:cNvPr id="0" name=""/>
        <dsp:cNvSpPr/>
      </dsp:nvSpPr>
      <dsp:spPr>
        <a:xfrm>
          <a:off x="2391768" y="2672127"/>
          <a:ext cx="604909" cy="5212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85FABD-CFE7-40A0-8734-EED816C63168}">
      <dsp:nvSpPr>
        <dsp:cNvPr id="0" name=""/>
        <dsp:cNvSpPr/>
      </dsp:nvSpPr>
      <dsp:spPr>
        <a:xfrm>
          <a:off x="2524908" y="2073498"/>
          <a:ext cx="1313869" cy="1136651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Skill</a:t>
          </a:r>
          <a:endParaRPr lang="en-US" sz="1400" kern="1200" dirty="0"/>
        </a:p>
      </dsp:txBody>
      <dsp:txXfrm>
        <a:off x="2742644" y="2261865"/>
        <a:ext cx="878397" cy="759917"/>
      </dsp:txXfrm>
    </dsp:sp>
    <dsp:sp modelId="{F6C9378A-9AE4-4331-B75A-7B9E6F638C2C}">
      <dsp:nvSpPr>
        <dsp:cNvPr id="0" name=""/>
        <dsp:cNvSpPr/>
      </dsp:nvSpPr>
      <dsp:spPr>
        <a:xfrm>
          <a:off x="1175236" y="2786300"/>
          <a:ext cx="604909" cy="5212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7DF9B5-7E96-444A-B9B6-D424422F58A8}">
      <dsp:nvSpPr>
        <dsp:cNvPr id="0" name=""/>
        <dsp:cNvSpPr/>
      </dsp:nvSpPr>
      <dsp:spPr>
        <a:xfrm>
          <a:off x="1319937" y="2773397"/>
          <a:ext cx="1313869" cy="1136651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Results</a:t>
          </a:r>
          <a:endParaRPr lang="en-US" sz="1400" kern="1200" dirty="0"/>
        </a:p>
      </dsp:txBody>
      <dsp:txXfrm>
        <a:off x="1537673" y="2961764"/>
        <a:ext cx="878397" cy="759917"/>
      </dsp:txXfrm>
    </dsp:sp>
    <dsp:sp modelId="{EFB52120-4685-451D-A094-19A000574FA7}">
      <dsp:nvSpPr>
        <dsp:cNvPr id="0" name=""/>
        <dsp:cNvSpPr/>
      </dsp:nvSpPr>
      <dsp:spPr>
        <a:xfrm>
          <a:off x="457699" y="1812307"/>
          <a:ext cx="604909" cy="5212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00CE9AB-6349-44C2-922E-1AD95A6B249A}">
      <dsp:nvSpPr>
        <dsp:cNvPr id="0" name=""/>
        <dsp:cNvSpPr/>
      </dsp:nvSpPr>
      <dsp:spPr>
        <a:xfrm>
          <a:off x="109372" y="2074280"/>
          <a:ext cx="1313869" cy="1136651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Hybrid</a:t>
          </a:r>
          <a:endParaRPr lang="en-US" sz="1400" kern="1200" dirty="0"/>
        </a:p>
      </dsp:txBody>
      <dsp:txXfrm>
        <a:off x="327108" y="2262647"/>
        <a:ext cx="878397" cy="759917"/>
      </dsp:txXfrm>
    </dsp:sp>
    <dsp:sp modelId="{8BC4F3E8-3113-4562-843B-671FDCD452B9}">
      <dsp:nvSpPr>
        <dsp:cNvPr id="0" name=""/>
        <dsp:cNvSpPr/>
      </dsp:nvSpPr>
      <dsp:spPr>
        <a:xfrm>
          <a:off x="109372" y="697552"/>
          <a:ext cx="1313869" cy="1136651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Flexibility</a:t>
          </a:r>
          <a:endParaRPr lang="en-US" sz="1400" kern="1200" dirty="0"/>
        </a:p>
      </dsp:txBody>
      <dsp:txXfrm>
        <a:off x="327108" y="885919"/>
        <a:ext cx="878397" cy="759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D0A7C-3A08-43AC-ACF5-1A049423E169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C44E2-89BD-4548-A2E3-787CF5BD2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49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	Three Approaches to Strategy</a:t>
            </a:r>
          </a:p>
          <a:p>
            <a:r>
              <a:rPr lang="en-US" dirty="0" smtClean="0"/>
              <a:t>•	Operational excellence – cost based leadership</a:t>
            </a:r>
          </a:p>
          <a:p>
            <a:r>
              <a:rPr lang="en-US" dirty="0" smtClean="0"/>
              <a:t>•	Product leadership – innovation based</a:t>
            </a:r>
          </a:p>
          <a:p>
            <a:r>
              <a:rPr lang="en-US" dirty="0" smtClean="0"/>
              <a:t>•	Customer intimacy – solutions based</a:t>
            </a:r>
          </a:p>
          <a:p>
            <a:r>
              <a:rPr lang="en-US" dirty="0" smtClean="0"/>
              <a:t>o	Business Life Cycle</a:t>
            </a:r>
          </a:p>
          <a:p>
            <a:r>
              <a:rPr lang="en-US" dirty="0" smtClean="0"/>
              <a:t>	Start up</a:t>
            </a:r>
          </a:p>
          <a:p>
            <a:r>
              <a:rPr lang="en-US" dirty="0" smtClean="0"/>
              <a:t>	Growth</a:t>
            </a:r>
          </a:p>
          <a:p>
            <a:r>
              <a:rPr lang="en-US" dirty="0" smtClean="0"/>
              <a:t>	Maturity</a:t>
            </a:r>
          </a:p>
          <a:p>
            <a:r>
              <a:rPr lang="en-US" dirty="0" smtClean="0"/>
              <a:t>	Decline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C44E2-89BD-4548-A2E3-787CF5BD28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75DA-37A6-45BE-80F6-3A38B04FF6A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03B1-16C8-4E6D-93D0-CB403EA28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4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75DA-37A6-45BE-80F6-3A38B04FF6A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03B1-16C8-4E6D-93D0-CB403EA28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3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75DA-37A6-45BE-80F6-3A38B04FF6A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03B1-16C8-4E6D-93D0-CB403EA2893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685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75DA-37A6-45BE-80F6-3A38B04FF6A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03B1-16C8-4E6D-93D0-CB403EA28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75DA-37A6-45BE-80F6-3A38B04FF6A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03B1-16C8-4E6D-93D0-CB403EA2893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3700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75DA-37A6-45BE-80F6-3A38B04FF6A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03B1-16C8-4E6D-93D0-CB403EA28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88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75DA-37A6-45BE-80F6-3A38B04FF6A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03B1-16C8-4E6D-93D0-CB403EA28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77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75DA-37A6-45BE-80F6-3A38B04FF6A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03B1-16C8-4E6D-93D0-CB403EA28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71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75DA-37A6-45BE-80F6-3A38B04FF6A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03B1-16C8-4E6D-93D0-CB403EA28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2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75DA-37A6-45BE-80F6-3A38B04FF6A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03B1-16C8-4E6D-93D0-CB403EA28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5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75DA-37A6-45BE-80F6-3A38B04FF6A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03B1-16C8-4E6D-93D0-CB403EA28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1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75DA-37A6-45BE-80F6-3A38B04FF6A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03B1-16C8-4E6D-93D0-CB403EA28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8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75DA-37A6-45BE-80F6-3A38B04FF6A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03B1-16C8-4E6D-93D0-CB403EA28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8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75DA-37A6-45BE-80F6-3A38B04FF6A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03B1-16C8-4E6D-93D0-CB403EA28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1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75DA-37A6-45BE-80F6-3A38B04FF6A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03B1-16C8-4E6D-93D0-CB403EA28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61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75DA-37A6-45BE-80F6-3A38B04FF6A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03B1-16C8-4E6D-93D0-CB403EA28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7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D75DA-37A6-45BE-80F6-3A38B04FF6A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ED03B1-16C8-4E6D-93D0-CB403EA28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227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62" r:id="rId1"/>
    <p:sldLayoutId id="2147484263" r:id="rId2"/>
    <p:sldLayoutId id="2147484264" r:id="rId3"/>
    <p:sldLayoutId id="2147484265" r:id="rId4"/>
    <p:sldLayoutId id="2147484266" r:id="rId5"/>
    <p:sldLayoutId id="2147484267" r:id="rId6"/>
    <p:sldLayoutId id="2147484268" r:id="rId7"/>
    <p:sldLayoutId id="2147484269" r:id="rId8"/>
    <p:sldLayoutId id="2147484270" r:id="rId9"/>
    <p:sldLayoutId id="2147484271" r:id="rId10"/>
    <p:sldLayoutId id="2147484272" r:id="rId11"/>
    <p:sldLayoutId id="2147484273" r:id="rId12"/>
    <p:sldLayoutId id="2147484274" r:id="rId13"/>
    <p:sldLayoutId id="2147484275" r:id="rId14"/>
    <p:sldLayoutId id="2147484276" r:id="rId15"/>
    <p:sldLayoutId id="21474842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Compensation </a:t>
            </a:r>
            <a:r>
              <a:rPr lang="en-US" dirty="0" smtClean="0"/>
              <a:t>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2019 </a:t>
            </a:r>
            <a:r>
              <a:rPr lang="en-US" dirty="0" smtClean="0"/>
              <a:t>FPHRA </a:t>
            </a:r>
            <a:r>
              <a:rPr lang="en-US" dirty="0" smtClean="0"/>
              <a:t>Academy</a:t>
            </a:r>
          </a:p>
          <a:p>
            <a:endParaRPr lang="en-US" dirty="0"/>
          </a:p>
          <a:p>
            <a:r>
              <a:rPr lang="en-US" dirty="0" smtClean="0"/>
              <a:t>Jeffrey Ling, PhD</a:t>
            </a:r>
          </a:p>
          <a:p>
            <a:r>
              <a:rPr lang="en-US" dirty="0" smtClean="0"/>
              <a:t>Evergreen Solutions,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98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(Range)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Aligns with type of work being perform (simple to complex organizations – few to many jobs)</a:t>
            </a:r>
          </a:p>
          <a:p>
            <a:r>
              <a:rPr lang="en-US" dirty="0" smtClean="0"/>
              <a:t>Establishes the minimum and maximum value of a job (value to organization and earning potential)</a:t>
            </a:r>
          </a:p>
          <a:p>
            <a:r>
              <a:rPr lang="en-US" dirty="0" smtClean="0"/>
              <a:t>Determines the differences between the levels in the hierarchy (rank and level)</a:t>
            </a:r>
          </a:p>
          <a:p>
            <a:r>
              <a:rPr lang="en-US" dirty="0" smtClean="0"/>
              <a:t>Needs to be consistent and easily understood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4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Determines what is the value of the incumbent considering the range of options for the job.</a:t>
            </a:r>
          </a:p>
          <a:p>
            <a:r>
              <a:rPr lang="en-US" dirty="0" smtClean="0"/>
              <a:t>Addresses what is of value to the organization – time, performance, skills,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Ensure the financial and administrative capability to support placement</a:t>
            </a:r>
          </a:p>
        </p:txBody>
      </p:sp>
    </p:spTree>
    <p:extLst>
      <p:ext uri="{BB962C8B-B14F-4D97-AF65-F5344CB8AC3E}">
        <p14:creationId xmlns:p14="http://schemas.microsoft.com/office/powerpoint/2010/main" val="3953206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</a:t>
            </a:r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128834792"/>
              </p:ext>
            </p:extLst>
          </p:nvPr>
        </p:nvGraphicFramePr>
        <p:xfrm>
          <a:off x="5959366" y="1095702"/>
          <a:ext cx="3948150" cy="3910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7333" y="2309648"/>
            <a:ext cx="4919425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Movement is the most reoccurring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factor since it is typically an annual occurrence.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Most public organizations utilize elements of several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approaches.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027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Valuing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Value = </a:t>
            </a:r>
            <a:r>
              <a:rPr lang="en-US" sz="2400" dirty="0" smtClean="0"/>
              <a:t>based on desired market position (position to peers)</a:t>
            </a:r>
            <a:endParaRPr lang="en-US" sz="2400" dirty="0"/>
          </a:p>
          <a:p>
            <a:endParaRPr lang="en-US" sz="2400" dirty="0"/>
          </a:p>
          <a:p>
            <a:pPr lvl="1"/>
            <a:r>
              <a:rPr lang="en-US" sz="2400" dirty="0" smtClean="0"/>
              <a:t>Aligns position with a certain percentile or placement</a:t>
            </a:r>
            <a:endParaRPr lang="en-US" sz="2400" dirty="0"/>
          </a:p>
          <a:p>
            <a:pPr lvl="1"/>
            <a:r>
              <a:rPr lang="en-US" sz="2400" dirty="0" smtClean="0"/>
              <a:t>Communicates positioning as recruitment and retention tool</a:t>
            </a:r>
            <a:endParaRPr lang="en-US" sz="2400" dirty="0"/>
          </a:p>
          <a:p>
            <a:pPr lvl="1"/>
            <a:r>
              <a:rPr lang="en-US" sz="2400" dirty="0" smtClean="0"/>
              <a:t>Must account for change over career in value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sz="2400" dirty="0"/>
              <a:t>Result: </a:t>
            </a:r>
            <a:r>
              <a:rPr lang="en-US" sz="2400" dirty="0" smtClean="0"/>
              <a:t>open range plans, fixed market-based plans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91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548985"/>
            <a:ext cx="11029615" cy="3678303"/>
          </a:xfrm>
        </p:spPr>
        <p:txBody>
          <a:bodyPr/>
          <a:lstStyle/>
          <a:p>
            <a:r>
              <a:rPr lang="en-US" sz="2400" dirty="0"/>
              <a:t>Value = Time in job (Experience)</a:t>
            </a:r>
          </a:p>
          <a:p>
            <a:endParaRPr lang="en-US" sz="2400" dirty="0"/>
          </a:p>
          <a:p>
            <a:pPr lvl="1"/>
            <a:r>
              <a:rPr lang="en-US" sz="2400" dirty="0"/>
              <a:t>Specific tradeoff: fix the value of rewards </a:t>
            </a:r>
          </a:p>
          <a:p>
            <a:pPr lvl="1"/>
            <a:r>
              <a:rPr lang="en-US" sz="2400" dirty="0"/>
              <a:t>Range movement critical to ensure high value</a:t>
            </a:r>
          </a:p>
          <a:p>
            <a:pPr lvl="1"/>
            <a:r>
              <a:rPr lang="en-US" sz="2400" dirty="0"/>
              <a:t>Each year of experience has a specific value</a:t>
            </a:r>
          </a:p>
          <a:p>
            <a:pPr lvl="1"/>
            <a:endParaRPr lang="en-US" sz="2400" dirty="0"/>
          </a:p>
          <a:p>
            <a:r>
              <a:rPr lang="en-US" sz="2400" dirty="0"/>
              <a:t>Result: step </a:t>
            </a:r>
            <a:r>
              <a:rPr lang="en-US" sz="2400" dirty="0" smtClean="0"/>
              <a:t>plans, open ranges with fixed </a:t>
            </a:r>
            <a:r>
              <a:rPr lang="en-US" sz="2400" dirty="0" smtClean="0"/>
              <a:t>COLAs, longevity increases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65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Valuing skill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12507"/>
            <a:ext cx="11029615" cy="3678303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/>
              <a:t>Value = Full Competence (Skill and Ability)</a:t>
            </a:r>
          </a:p>
          <a:p>
            <a:pPr lvl="1"/>
            <a:endParaRPr lang="en-US" sz="9600" dirty="0"/>
          </a:p>
          <a:p>
            <a:pPr lvl="1"/>
            <a:r>
              <a:rPr lang="en-US" sz="9600" dirty="0"/>
              <a:t>Gain skills until reaching point of performing at an average level (know, can, and will</a:t>
            </a:r>
            <a:r>
              <a:rPr lang="en-US" sz="9600" dirty="0" smtClean="0"/>
              <a:t>)</a:t>
            </a:r>
          </a:p>
          <a:p>
            <a:pPr lvl="1"/>
            <a:r>
              <a:rPr lang="en-US" sz="9600" dirty="0" smtClean="0"/>
              <a:t>Some might be purely skill based</a:t>
            </a:r>
            <a:endParaRPr lang="en-US" sz="9600" dirty="0"/>
          </a:p>
          <a:p>
            <a:pPr lvl="1"/>
            <a:r>
              <a:rPr lang="en-US" sz="9600" dirty="0"/>
              <a:t>Competency implies the ability to teach others</a:t>
            </a:r>
          </a:p>
          <a:p>
            <a:pPr lvl="1"/>
            <a:r>
              <a:rPr lang="en-US" sz="9600" dirty="0"/>
              <a:t>Market value equals full </a:t>
            </a:r>
            <a:r>
              <a:rPr lang="en-US" sz="9600" dirty="0" smtClean="0"/>
              <a:t>competence</a:t>
            </a:r>
          </a:p>
          <a:p>
            <a:pPr lvl="1"/>
            <a:endParaRPr lang="en-US" sz="9600" dirty="0"/>
          </a:p>
          <a:p>
            <a:r>
              <a:rPr lang="en-US" sz="9600" dirty="0"/>
              <a:t>Result: m</a:t>
            </a:r>
            <a:r>
              <a:rPr lang="en-US" sz="9600" dirty="0" smtClean="0"/>
              <a:t>idpoint indexed plans, market </a:t>
            </a:r>
            <a:r>
              <a:rPr lang="en-US" sz="9600" dirty="0"/>
              <a:t>control point </a:t>
            </a:r>
            <a:r>
              <a:rPr lang="en-US" sz="9600" dirty="0" smtClean="0"/>
              <a:t>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663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Value = Performance (Production/Resources)</a:t>
            </a:r>
          </a:p>
          <a:p>
            <a:endParaRPr lang="en-US" sz="2400" dirty="0"/>
          </a:p>
          <a:p>
            <a:pPr lvl="1"/>
            <a:r>
              <a:rPr lang="en-US" sz="2400" dirty="0"/>
              <a:t>Move away from specific formula to outcome</a:t>
            </a:r>
          </a:p>
          <a:p>
            <a:pPr lvl="1"/>
            <a:r>
              <a:rPr lang="en-US" sz="2400" dirty="0"/>
              <a:t>More concern with technology, analytical ability, and adaptability</a:t>
            </a:r>
          </a:p>
          <a:p>
            <a:pPr lvl="1"/>
            <a:r>
              <a:rPr lang="en-US" sz="2400" dirty="0" smtClean="0"/>
              <a:t>Attempts to assess outcomes as well as motivation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sz="2400" dirty="0"/>
              <a:t>Result: b</a:t>
            </a:r>
            <a:r>
              <a:rPr lang="en-US" sz="2400" dirty="0" smtClean="0"/>
              <a:t>road </a:t>
            </a:r>
            <a:r>
              <a:rPr lang="en-US" sz="2400" dirty="0"/>
              <a:t>market plans, performance-based plans</a:t>
            </a:r>
          </a:p>
        </p:txBody>
      </p:sp>
    </p:spTree>
    <p:extLst>
      <p:ext uri="{BB962C8B-B14F-4D97-AF65-F5344CB8AC3E}">
        <p14:creationId xmlns:p14="http://schemas.microsoft.com/office/powerpoint/2010/main" val="1252806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Valuing hybrid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Value = </a:t>
            </a:r>
            <a:r>
              <a:rPr lang="en-US" sz="2400" dirty="0" smtClean="0"/>
              <a:t>Multiple factors</a:t>
            </a:r>
            <a:endParaRPr lang="en-US" sz="2400" dirty="0"/>
          </a:p>
          <a:p>
            <a:endParaRPr lang="en-US" sz="2400" dirty="0"/>
          </a:p>
          <a:p>
            <a:pPr lvl="1"/>
            <a:r>
              <a:rPr lang="en-US" sz="2400" dirty="0" smtClean="0"/>
              <a:t>Combine factors most important to the organization</a:t>
            </a:r>
            <a:endParaRPr lang="en-US" sz="2400" dirty="0"/>
          </a:p>
          <a:p>
            <a:pPr lvl="1"/>
            <a:r>
              <a:rPr lang="en-US" sz="2400" dirty="0" smtClean="0"/>
              <a:t>Adds flexibility since emphasis can be changed</a:t>
            </a:r>
            <a:endParaRPr lang="en-US" sz="2400" dirty="0"/>
          </a:p>
          <a:p>
            <a:pPr lvl="1"/>
            <a:r>
              <a:rPr lang="en-US" sz="2400" dirty="0" smtClean="0"/>
              <a:t>Allows for difference emphasis at different career points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sz="2400" dirty="0"/>
              <a:t>Result: </a:t>
            </a:r>
            <a:r>
              <a:rPr lang="en-US" sz="2400" dirty="0" smtClean="0"/>
              <a:t>open range, zone </a:t>
            </a:r>
            <a:r>
              <a:rPr lang="en-US" sz="2400" dirty="0" smtClean="0"/>
              <a:t>plans, hybrid plans (steps and open range) </a:t>
            </a:r>
            <a:endParaRPr lang="en-US" sz="24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8605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Valuing 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Value = </a:t>
            </a:r>
            <a:r>
              <a:rPr lang="en-US" sz="2400" dirty="0" smtClean="0"/>
              <a:t>Management Flexibility</a:t>
            </a:r>
            <a:endParaRPr lang="en-US" sz="2400" dirty="0"/>
          </a:p>
          <a:p>
            <a:endParaRPr lang="en-US" sz="2400" dirty="0"/>
          </a:p>
          <a:p>
            <a:pPr lvl="1"/>
            <a:r>
              <a:rPr lang="en-US" sz="2400" dirty="0" smtClean="0"/>
              <a:t>Lacks a real “method to the madness”</a:t>
            </a:r>
            <a:endParaRPr lang="en-US" sz="2400" dirty="0"/>
          </a:p>
          <a:p>
            <a:pPr lvl="1"/>
            <a:r>
              <a:rPr lang="en-US" sz="2400" dirty="0" smtClean="0"/>
              <a:t>Maximizes flexibility with hiring and advancement</a:t>
            </a:r>
            <a:endParaRPr lang="en-US" sz="2400" dirty="0"/>
          </a:p>
          <a:p>
            <a:pPr lvl="1"/>
            <a:r>
              <a:rPr lang="en-US" sz="2400" dirty="0" smtClean="0"/>
              <a:t>Creates issues with internal equity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sz="2400" dirty="0"/>
              <a:t>Result: </a:t>
            </a:r>
            <a:r>
              <a:rPr lang="en-US" sz="2400" dirty="0" smtClean="0"/>
              <a:t>non-formal plans, practice diverging from the plan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000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all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want to reward?</a:t>
            </a:r>
          </a:p>
          <a:p>
            <a:r>
              <a:rPr lang="en-US" dirty="0" smtClean="0"/>
              <a:t>How will we reward?</a:t>
            </a:r>
          </a:p>
          <a:p>
            <a:r>
              <a:rPr lang="en-US" dirty="0" smtClean="0"/>
              <a:t>How can everyone benefit from the system?</a:t>
            </a:r>
          </a:p>
          <a:p>
            <a:r>
              <a:rPr lang="en-US" dirty="0" smtClean="0"/>
              <a:t>How do we deal with inequities?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08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Compensation Matters</a:t>
            </a:r>
          </a:p>
          <a:p>
            <a:r>
              <a:rPr lang="en-US" sz="2400" dirty="0" smtClean="0"/>
              <a:t>Key Concepts to Remember</a:t>
            </a:r>
          </a:p>
          <a:p>
            <a:r>
              <a:rPr lang="en-US" sz="2400" dirty="0" smtClean="0"/>
              <a:t>Compensation Systems</a:t>
            </a:r>
          </a:p>
          <a:p>
            <a:r>
              <a:rPr lang="en-US" sz="2400" dirty="0" smtClean="0"/>
              <a:t>Different Approaches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51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your organization really want?</a:t>
            </a:r>
          </a:p>
          <a:p>
            <a:r>
              <a:rPr lang="en-US" dirty="0" smtClean="0"/>
              <a:t>What is your business strategy? </a:t>
            </a:r>
          </a:p>
          <a:p>
            <a:r>
              <a:rPr lang="en-US" dirty="0" smtClean="0"/>
              <a:t>What is your human capital strategy?</a:t>
            </a:r>
          </a:p>
          <a:p>
            <a:r>
              <a:rPr lang="en-US" dirty="0" smtClean="0"/>
              <a:t>How do you position yourself vs the market?</a:t>
            </a:r>
          </a:p>
          <a:p>
            <a:r>
              <a:rPr lang="en-US" dirty="0" smtClean="0"/>
              <a:t>How do you want to organize work?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2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 matters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4001" y="2164230"/>
            <a:ext cx="990483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6000" indent="-3060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chemeClr val="tx2"/>
                </a:solidFill>
              </a:rPr>
              <a:t>Compensation practices impact:</a:t>
            </a:r>
          </a:p>
          <a:p>
            <a:pPr marL="306000" indent="-3060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endParaRPr lang="en-US" sz="2000" dirty="0">
              <a:solidFill>
                <a:schemeClr val="tx2"/>
              </a:solidFill>
            </a:endParaRPr>
          </a:p>
          <a:p>
            <a:pPr marL="763200" lvl="1" indent="-3060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000" dirty="0">
                <a:solidFill>
                  <a:schemeClr val="tx2"/>
                </a:solidFill>
              </a:rPr>
              <a:t>Individuals: how we define ourselves, how satisfied we are, how motivated we are</a:t>
            </a:r>
          </a:p>
          <a:p>
            <a:pPr marL="763200" lvl="1" indent="-3060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endParaRPr lang="en-US" sz="2000" dirty="0">
              <a:solidFill>
                <a:schemeClr val="tx2"/>
              </a:solidFill>
            </a:endParaRPr>
          </a:p>
          <a:p>
            <a:pPr marL="763200" lvl="1" indent="-3060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000" dirty="0">
                <a:solidFill>
                  <a:schemeClr val="tx2"/>
                </a:solidFill>
              </a:rPr>
              <a:t>Groups: how fair and equitable the practices are considered, how well we function as a </a:t>
            </a:r>
            <a:r>
              <a:rPr lang="en-US" sz="2000" dirty="0" smtClean="0">
                <a:solidFill>
                  <a:schemeClr val="tx2"/>
                </a:solidFill>
              </a:rPr>
              <a:t>team, how well we work together</a:t>
            </a:r>
            <a:endParaRPr lang="en-US" sz="2000" dirty="0">
              <a:solidFill>
                <a:schemeClr val="tx2"/>
              </a:solidFill>
            </a:endParaRPr>
          </a:p>
          <a:p>
            <a:pPr marL="763200" lvl="1" indent="-3060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endParaRPr lang="en-US" sz="2000" dirty="0">
              <a:solidFill>
                <a:schemeClr val="tx2"/>
              </a:solidFill>
            </a:endParaRPr>
          </a:p>
          <a:p>
            <a:pPr marL="763200" lvl="1" indent="-3060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000" dirty="0">
                <a:solidFill>
                  <a:schemeClr val="tx2"/>
                </a:solidFill>
              </a:rPr>
              <a:t>Organization: how productive our organization is, how well we recruit, attract, and maximize our investment</a:t>
            </a:r>
          </a:p>
        </p:txBody>
      </p:sp>
    </p:spTree>
    <p:extLst>
      <p:ext uri="{BB962C8B-B14F-4D97-AF65-F5344CB8AC3E}">
        <p14:creationId xmlns:p14="http://schemas.microsoft.com/office/powerpoint/2010/main" val="1259725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 smtClean="0"/>
              <a:t>Can Not Afford to Get It Wrong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36041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2780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 instead of conflict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33661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xplosion 2 4"/>
          <p:cNvSpPr/>
          <p:nvPr/>
        </p:nvSpPr>
        <p:spPr>
          <a:xfrm>
            <a:off x="3862552" y="2806262"/>
            <a:ext cx="2513658" cy="2487476"/>
          </a:xfrm>
          <a:prstGeom prst="irregularSeal2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Pay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334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needs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60916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3294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need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647359"/>
              </p:ext>
            </p:extLst>
          </p:nvPr>
        </p:nvGraphicFramePr>
        <p:xfrm>
          <a:off x="581025" y="2031099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4858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system and what does it give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 </a:t>
            </a:r>
            <a:r>
              <a:rPr lang="en-US" sz="2400" dirty="0" smtClean="0"/>
              <a:t>successful compensation system </a:t>
            </a:r>
            <a:r>
              <a:rPr lang="en-US" sz="2400" dirty="0"/>
              <a:t>that allows us </a:t>
            </a:r>
            <a:r>
              <a:rPr lang="en-US" sz="2400" dirty="0" smtClean="0"/>
              <a:t>to </a:t>
            </a:r>
            <a:r>
              <a:rPr lang="en-US" sz="2400" i="1" dirty="0" smtClean="0"/>
              <a:t>define the value </a:t>
            </a:r>
            <a:r>
              <a:rPr lang="en-US" sz="2400" dirty="0" smtClean="0"/>
              <a:t>of </a:t>
            </a:r>
            <a:r>
              <a:rPr lang="en-US" sz="2400" dirty="0" smtClean="0"/>
              <a:t>work, recognize and reward </a:t>
            </a:r>
            <a:r>
              <a:rPr lang="en-US" sz="2400" i="1" dirty="0" smtClean="0"/>
              <a:t>contribution</a:t>
            </a:r>
            <a:r>
              <a:rPr lang="en-US" sz="2400" dirty="0" smtClean="0"/>
              <a:t>, and </a:t>
            </a:r>
            <a:r>
              <a:rPr lang="en-US" sz="2400" i="1" dirty="0" smtClean="0"/>
              <a:t>motivate</a:t>
            </a:r>
            <a:r>
              <a:rPr lang="en-US" sz="2400" dirty="0" smtClean="0"/>
              <a:t> growth and improvement. </a:t>
            </a:r>
          </a:p>
          <a:p>
            <a:r>
              <a:rPr lang="en-US" sz="2400" dirty="0" smtClean="0"/>
              <a:t>Two key characteristics of the a solid compensation system:</a:t>
            </a:r>
            <a:endParaRPr lang="en-US" sz="2400" dirty="0"/>
          </a:p>
          <a:p>
            <a:pPr lvl="1"/>
            <a:r>
              <a:rPr lang="en-US" sz="2400" dirty="0" smtClean="0"/>
              <a:t>internal </a:t>
            </a:r>
            <a:r>
              <a:rPr lang="en-US" sz="2400" dirty="0" smtClean="0"/>
              <a:t>equity</a:t>
            </a:r>
          </a:p>
          <a:p>
            <a:pPr lvl="1"/>
            <a:r>
              <a:rPr lang="en-US" sz="2400" dirty="0" smtClean="0"/>
              <a:t>external </a:t>
            </a:r>
            <a:r>
              <a:rPr lang="en-US" sz="2400" dirty="0" smtClean="0"/>
              <a:t>equity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2353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System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76110317"/>
              </p:ext>
            </p:extLst>
          </p:nvPr>
        </p:nvGraphicFramePr>
        <p:xfrm>
          <a:off x="2310419" y="2160588"/>
          <a:ext cx="5330497" cy="3671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21172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</TotalTime>
  <Words>660</Words>
  <Application>Microsoft Office PowerPoint</Application>
  <PresentationFormat>Widescreen</PresentationFormat>
  <Paragraphs>133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Trebuchet MS</vt:lpstr>
      <vt:lpstr>Wingdings 2</vt:lpstr>
      <vt:lpstr>Wingdings 3</vt:lpstr>
      <vt:lpstr>Facet</vt:lpstr>
      <vt:lpstr>Compensation 101</vt:lpstr>
      <vt:lpstr>Our discussion</vt:lpstr>
      <vt:lpstr>Compensation matters</vt:lpstr>
      <vt:lpstr>Can Not Afford to Get It Wrong</vt:lpstr>
      <vt:lpstr>Alignment instead of conflict</vt:lpstr>
      <vt:lpstr>Individual needs</vt:lpstr>
      <vt:lpstr>Organizational need</vt:lpstr>
      <vt:lpstr>What is a system and what does it give us?</vt:lpstr>
      <vt:lpstr>Components of System</vt:lpstr>
      <vt:lpstr>Structure (Range)</vt:lpstr>
      <vt:lpstr>Placement</vt:lpstr>
      <vt:lpstr>Movement</vt:lpstr>
      <vt:lpstr>Valuing market</vt:lpstr>
      <vt:lpstr>Valuing time</vt:lpstr>
      <vt:lpstr>Valuing skill</vt:lpstr>
      <vt:lpstr>Valuing results</vt:lpstr>
      <vt:lpstr>Valuing hybrid</vt:lpstr>
      <vt:lpstr>Valuing flexibility</vt:lpstr>
      <vt:lpstr>Elements of all systems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Compensation and Classification</dc:title>
  <dc:creator>Jeff Ling</dc:creator>
  <cp:lastModifiedBy>Jeff Ling</cp:lastModifiedBy>
  <cp:revision>20</cp:revision>
  <dcterms:created xsi:type="dcterms:W3CDTF">2017-02-13T21:10:11Z</dcterms:created>
  <dcterms:modified xsi:type="dcterms:W3CDTF">2019-07-11T21:04:45Z</dcterms:modified>
</cp:coreProperties>
</file>