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6" r:id="rId9"/>
    <p:sldId id="265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902" autoAdjust="0"/>
  </p:normalViewPr>
  <p:slideViewPr>
    <p:cSldViewPr snapToGrid="0">
      <p:cViewPr>
        <p:scale>
          <a:sx n="65" d="100"/>
          <a:sy n="65" d="100"/>
        </p:scale>
        <p:origin x="-93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7CFE9-EF36-49BC-B162-BFDC12239BA2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EF176-66C5-4C63-B549-67FC585B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01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EF176-66C5-4C63-B549-67FC585BE9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38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EF176-66C5-4C63-B549-67FC585BE9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3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EF176-66C5-4C63-B549-67FC585BE9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04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EF176-66C5-4C63-B549-67FC585BE9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17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EF176-66C5-4C63-B549-67FC585BE9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84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EF176-66C5-4C63-B549-67FC585BE9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82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Discharged Veterans DD-214</a:t>
            </a:r>
          </a:p>
          <a:p>
            <a:endParaRPr lang="en-US" dirty="0"/>
          </a:p>
          <a:p>
            <a:r>
              <a:rPr lang="en-US" dirty="0"/>
              <a:t>Disabled Veterans - Department of Defense, or the </a:t>
            </a:r>
            <a:r>
              <a:rPr lang="en-US" dirty="0" err="1"/>
              <a:t>Dept</a:t>
            </a:r>
            <a:r>
              <a:rPr lang="en-US" dirty="0"/>
              <a:t> of Veterans Affairs  will provide documentation</a:t>
            </a:r>
          </a:p>
          <a:p>
            <a:endParaRPr lang="en-US" dirty="0"/>
          </a:p>
          <a:p>
            <a:r>
              <a:rPr lang="en-US" dirty="0"/>
              <a:t>Spouse/Parent/Legal Guardian – Award Letter, ID and Marriage License or Court Document</a:t>
            </a:r>
          </a:p>
          <a:p>
            <a:endParaRPr lang="en-US" dirty="0"/>
          </a:p>
          <a:p>
            <a:r>
              <a:rPr lang="en-US" dirty="0"/>
              <a:t>Reserves – Florida </a:t>
            </a:r>
            <a:r>
              <a:rPr lang="en-US" dirty="0" err="1"/>
              <a:t>Dept</a:t>
            </a:r>
            <a:r>
              <a:rPr lang="en-US" dirty="0"/>
              <a:t> of Veterans Affairs will provide Form VP-2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EF176-66C5-4C63-B549-67FC585BE9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80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EF176-66C5-4C63-B549-67FC585BE9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00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EF176-66C5-4C63-B549-67FC585BE9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16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EF176-66C5-4C63-B549-67FC585BE9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43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americannewsbroadcasting.blogspot.com/2012/06/flag-day-facts-about-us-flag.htm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2000"/>
            <a:lum/>
            <a:extLst>
              <a:ext uri="{837473B0-CC2E-450A-ABE3-18F120FF3D39}">
                <a1611:picAttrSrcUrl xmlns:a1611="http://schemas.microsoft.com/office/drawing/2016/11/main" xmlns="" r:id="rId14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enturesquare.net/52188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DD214_form_is_an_important_tool_for_veterans_150306-A-CX902-001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B757CA-1AD7-4044-86B5-25B62368E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0248" y="1858053"/>
            <a:ext cx="8361229" cy="2098226"/>
          </a:xfrm>
        </p:spPr>
        <p:txBody>
          <a:bodyPr/>
          <a:lstStyle/>
          <a:p>
            <a:r>
              <a:rPr lang="en-US" b="1" dirty="0"/>
              <a:t>Veterans preference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D9BA24-3456-4B07-8D3C-D1349A86E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5025" y="4078199"/>
            <a:ext cx="6831673" cy="108623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Am I Doing It Right?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C730E83-A632-40BA-BB1D-F5459675CE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315" y="1080494"/>
            <a:ext cx="2900045" cy="2858763"/>
          </a:xfrm>
          <a:prstGeom prst="rect">
            <a:avLst/>
          </a:prstGeom>
        </p:spPr>
      </p:pic>
      <p:sp>
        <p:nvSpPr>
          <p:cNvPr id="5" name="Rectangle 1029">
            <a:extLst>
              <a:ext uri="{FF2B5EF4-FFF2-40B4-BE49-F238E27FC236}">
                <a16:creationId xmlns:a16="http://schemas.microsoft.com/office/drawing/2014/main" xmlns="" id="{9BBA1D2E-E490-4753-8931-3B230569F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3806" y="6195695"/>
            <a:ext cx="25828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400" b="1" dirty="0">
                <a:latin typeface="Candara" panose="020E0502030303020204" pitchFamily="34" charset="0"/>
              </a:rPr>
              <a:t>The Krizner Group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xmlns="" id="{71771C2B-70DA-437E-8BE6-C5542F2BB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" y="6195695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848122426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AC4526-5FE3-4220-BE08-90910259B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Exemptions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1B8D97-73FC-46CD-986E-32B98519F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060" y="1904036"/>
            <a:ext cx="9601200" cy="3581400"/>
          </a:xfrm>
        </p:spPr>
        <p:txBody>
          <a:bodyPr/>
          <a:lstStyle/>
          <a:p>
            <a:r>
              <a:rPr lang="en-US" sz="2400" dirty="0"/>
              <a:t>Elected or Appoint to Fill Vacancies of Elected Position</a:t>
            </a:r>
          </a:p>
          <a:p>
            <a:r>
              <a:rPr lang="en-US" sz="2400" dirty="0"/>
              <a:t>Personal Secretary of Elected</a:t>
            </a:r>
          </a:p>
          <a:p>
            <a:r>
              <a:rPr lang="en-US" sz="2400" dirty="0"/>
              <a:t>Boards and Commission Members</a:t>
            </a:r>
          </a:p>
          <a:p>
            <a:r>
              <a:rPr lang="en-US" sz="2400" dirty="0"/>
              <a:t>Temporary Positions without Benefits</a:t>
            </a:r>
          </a:p>
          <a:p>
            <a:r>
              <a:rPr lang="en-US" sz="2400" dirty="0"/>
              <a:t>Part-time Positions</a:t>
            </a:r>
          </a:p>
          <a:p>
            <a:r>
              <a:rPr lang="en-US" sz="2400" dirty="0"/>
              <a:t>Heads of Departments</a:t>
            </a:r>
          </a:p>
          <a:p>
            <a:r>
              <a:rPr lang="en-US" sz="2400" dirty="0"/>
              <a:t>Positions Requiring License/Florida Bar Admission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484C0D-8F0D-4DC3-8AD0-1EF083B6C596}"/>
              </a:ext>
            </a:extLst>
          </p:cNvPr>
          <p:cNvSpPr txBox="1"/>
          <p:nvPr/>
        </p:nvSpPr>
        <p:spPr>
          <a:xfrm>
            <a:off x="8160152" y="2476982"/>
            <a:ext cx="3900668" cy="3785652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Exception:</a:t>
            </a:r>
          </a:p>
          <a:p>
            <a:endParaRPr lang="en-US" sz="2400" b="1" dirty="0"/>
          </a:p>
          <a:p>
            <a:r>
              <a:rPr lang="en-US" sz="2400" b="1" dirty="0"/>
              <a:t>City managers, County managers and </a:t>
            </a:r>
            <a:r>
              <a:rPr lang="en-US" sz="2400" b="1" dirty="0" err="1"/>
              <a:t>mangement</a:t>
            </a:r>
            <a:r>
              <a:rPr lang="en-US" sz="2400" b="1" dirty="0"/>
              <a:t> and policymaking positions of political subdivisions of the state are now eligible for preference in appointment and retention. </a:t>
            </a:r>
          </a:p>
          <a:p>
            <a:r>
              <a:rPr lang="en-US" sz="2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663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1DF82E30-FAB7-4E63-BC48-ABEBE575ADA5}"/>
              </a:ext>
            </a:extLst>
          </p:cNvPr>
          <p:cNvSpPr txBox="1">
            <a:spLocks/>
          </p:cNvSpPr>
          <p:nvPr/>
        </p:nvSpPr>
        <p:spPr>
          <a:xfrm rot="20720297">
            <a:off x="952018" y="536293"/>
            <a:ext cx="5109317" cy="2820491"/>
          </a:xfrm>
          <a:prstGeom prst="rect">
            <a:avLst/>
          </a:prstGeom>
        </p:spPr>
        <p:txBody>
          <a:bodyPr>
            <a:prstTxWarp prst="textChevron">
              <a:avLst/>
            </a:prstTxWarp>
            <a:norm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kern="0" dirty="0">
                <a:solidFill>
                  <a:srgbClr val="0070C0"/>
                </a:solidFill>
              </a:rPr>
              <a:t>Thanks!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66BF4363-EBCC-4BAB-A1FB-39AF3DC5D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4259" y="3854370"/>
            <a:ext cx="490216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Need More Info?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Joyce Chastain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The Krizner Group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(850) 386-3747</a:t>
            </a:r>
          </a:p>
        </p:txBody>
      </p:sp>
    </p:spTree>
    <p:extLst>
      <p:ext uri="{BB962C8B-B14F-4D97-AF65-F5344CB8AC3E}">
        <p14:creationId xmlns:p14="http://schemas.microsoft.com/office/powerpoint/2010/main" val="4074493691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646B13-21E0-4FD5-8A77-EFB7005F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4A69EE-4E22-486F-B061-3D2B62C1E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Florida Statutes 295.07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Florida Administrative Code Chapter 55-7</a:t>
            </a:r>
          </a:p>
        </p:txBody>
      </p:sp>
    </p:spTree>
    <p:extLst>
      <p:ext uri="{BB962C8B-B14F-4D97-AF65-F5344CB8AC3E}">
        <p14:creationId xmlns:p14="http://schemas.microsoft.com/office/powerpoint/2010/main" val="3537713557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E9D75-BB5C-4611-A0F6-C2F930958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Create/Review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39D67C-338A-41E0-B737-3291E6416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/>
              <a:t>Who</a:t>
            </a:r>
          </a:p>
          <a:p>
            <a:r>
              <a:rPr lang="en-US" sz="4400" b="1" dirty="0"/>
              <a:t>How</a:t>
            </a:r>
          </a:p>
          <a:p>
            <a:r>
              <a:rPr lang="en-US" sz="4400" b="1" dirty="0"/>
              <a:t>Process</a:t>
            </a: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777FF7F-F1CD-43A5-A849-F4B801B091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rot="20548209">
            <a:off x="4296001" y="1620456"/>
            <a:ext cx="7507276" cy="373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459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95BAC6-24DF-4D14-92E6-5BFE8AC00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Who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CBE6CC-6B95-4D8F-A082-79E252473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75100"/>
            <a:ext cx="10295681" cy="223391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Disabled Veterans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Spouse of Disabled Veteran; Spouse of MIA; Spouse of Captured Military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Veteran of War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9FC0E20-8977-4B48-B89B-7AF92DBCAB73}"/>
              </a:ext>
            </a:extLst>
          </p:cNvPr>
          <p:cNvSpPr txBox="1"/>
          <p:nvPr/>
        </p:nvSpPr>
        <p:spPr>
          <a:xfrm>
            <a:off x="5197034" y="3266988"/>
            <a:ext cx="634292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War Time Periods:</a:t>
            </a:r>
          </a:p>
          <a:p>
            <a:r>
              <a:rPr lang="en-US" sz="2400" dirty="0"/>
              <a:t>World War II: 12/7/41 to 12/31/46</a:t>
            </a:r>
          </a:p>
          <a:p>
            <a:r>
              <a:rPr lang="en-US" sz="2400" dirty="0"/>
              <a:t>Korean Conflict: 6/27/50 – 1/31/55</a:t>
            </a:r>
          </a:p>
          <a:p>
            <a:r>
              <a:rPr lang="en-US" sz="2400" dirty="0"/>
              <a:t>Vietnam Era: 2/28/61 – 5/7/75</a:t>
            </a:r>
          </a:p>
          <a:p>
            <a:r>
              <a:rPr lang="en-US" sz="2400" dirty="0"/>
              <a:t>Persian Gulf War: 8/2/90 – 1/2/92</a:t>
            </a:r>
          </a:p>
          <a:p>
            <a:r>
              <a:rPr lang="en-US" sz="2400" dirty="0"/>
              <a:t>Operation Enduring Freedom: 10/7/2001 – </a:t>
            </a:r>
          </a:p>
          <a:p>
            <a:r>
              <a:rPr lang="en-US" sz="2400" dirty="0"/>
              <a:t>Operation Iraqi Freedom: 3/19/2003 – </a:t>
            </a:r>
          </a:p>
          <a:p>
            <a:r>
              <a:rPr lang="en-US" sz="2400" dirty="0"/>
              <a:t>Operation New Dawn: September 1, 2010 -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7291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95BAC6-24DF-4D14-92E6-5BFE8AC00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Who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CBE6CC-6B95-4D8F-A082-79E252473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7186"/>
            <a:ext cx="10295681" cy="483821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500" dirty="0"/>
              <a:t>Disabled Veterans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500" dirty="0"/>
              <a:t>Spouse of Disabled Veteran; Spouse of MIA; Spouse of Captured Military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500" dirty="0"/>
              <a:t>Veteran of War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500" dirty="0" err="1"/>
              <a:t>Unremarried</a:t>
            </a:r>
            <a:r>
              <a:rPr lang="en-US" sz="3500" dirty="0"/>
              <a:t> Widow-Widower of Deceased Veteran (Service-Connected Disability)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500" dirty="0"/>
              <a:t>Mother, Father, Legal Guardian, </a:t>
            </a:r>
            <a:r>
              <a:rPr lang="en-US" sz="3500" dirty="0" err="1"/>
              <a:t>Unremarried</a:t>
            </a:r>
            <a:r>
              <a:rPr lang="en-US" sz="3500" dirty="0"/>
              <a:t> Widow/Widower of KIA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500" dirty="0"/>
              <a:t>Honorably Discharged Active Veteran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500" dirty="0"/>
              <a:t>Current Member of Reserves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5B2C76-4ECB-46EE-9564-87410D56E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9A2B6-CD98-4126-B5FC-18338A977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3999053" cy="3581400"/>
          </a:xfrm>
        </p:spPr>
        <p:txBody>
          <a:bodyPr>
            <a:normAutofit/>
          </a:bodyPr>
          <a:lstStyle/>
          <a:p>
            <a:r>
              <a:rPr lang="en-US" sz="4000" dirty="0"/>
              <a:t>Required Documents (Copies only!)</a:t>
            </a:r>
          </a:p>
          <a:p>
            <a:r>
              <a:rPr lang="en-US" sz="4000" dirty="0"/>
              <a:t>Where to Apply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859945E-8141-4DF0-8266-0A6C809635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6626711" y="3162300"/>
            <a:ext cx="5565289" cy="3695700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E75D14A2-9779-43C0-BBF6-A9F84B886045}"/>
              </a:ext>
            </a:extLst>
          </p:cNvPr>
          <p:cNvSpPr/>
          <p:nvPr/>
        </p:nvSpPr>
        <p:spPr>
          <a:xfrm rot="19127486">
            <a:off x="4216630" y="1962304"/>
            <a:ext cx="1683014" cy="487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BCE8BE1-63B5-477E-9C54-5D0A6B68610C}"/>
              </a:ext>
            </a:extLst>
          </p:cNvPr>
          <p:cNvSpPr txBox="1"/>
          <p:nvPr/>
        </p:nvSpPr>
        <p:spPr>
          <a:xfrm>
            <a:off x="5851895" y="349363"/>
            <a:ext cx="64239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Discharged Veterans – Form DD-214</a:t>
            </a:r>
          </a:p>
          <a:p>
            <a:r>
              <a:rPr lang="en-US" sz="2400" dirty="0"/>
              <a:t>Disabled Veterans – DD of DVA documentation</a:t>
            </a:r>
          </a:p>
          <a:p>
            <a:r>
              <a:rPr lang="en-US" sz="2400" dirty="0"/>
              <a:t>Spouse – Award Letter/ID/Marriage License</a:t>
            </a:r>
          </a:p>
          <a:p>
            <a:r>
              <a:rPr lang="en-US" sz="2400" dirty="0"/>
              <a:t>Reserves – FDVA Form VP-2</a:t>
            </a:r>
          </a:p>
        </p:txBody>
      </p:sp>
    </p:spTree>
    <p:extLst>
      <p:ext uri="{BB962C8B-B14F-4D97-AF65-F5344CB8AC3E}">
        <p14:creationId xmlns:p14="http://schemas.microsoft.com/office/powerpoint/2010/main" val="3775560153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E97CC2-E0A7-4F74-A816-49106D1C8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AF0B3B-0B35-430E-8E1A-2534F9491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Perpetual Entitlement</a:t>
            </a:r>
          </a:p>
          <a:p>
            <a:r>
              <a:rPr lang="en-US" sz="3600" dirty="0"/>
              <a:t>Points vs. Non-Point Selection System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2603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95BAC6-24DF-4D14-92E6-5BFE8AC00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Who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CBE6CC-6B95-4D8F-A082-79E252473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7186"/>
            <a:ext cx="10295681" cy="483821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500" dirty="0"/>
              <a:t>Disabled Veterans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500" dirty="0"/>
              <a:t>Spouse of Disabled Veteran; Spouse of MIA; Spouse of Captured Military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500" dirty="0"/>
              <a:t>Veteran of War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500" dirty="0" err="1"/>
              <a:t>Unremarried</a:t>
            </a:r>
            <a:r>
              <a:rPr lang="en-US" sz="3500" dirty="0"/>
              <a:t> Widow-Widower of Deceased Veteran (Service-Connected Disability)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500" dirty="0"/>
              <a:t>Mother, Father, Legal Guardian, </a:t>
            </a:r>
            <a:r>
              <a:rPr lang="en-US" sz="3500" dirty="0" err="1"/>
              <a:t>Unremarried</a:t>
            </a:r>
            <a:r>
              <a:rPr lang="en-US" sz="3500" dirty="0"/>
              <a:t> Widow/Widower of KIA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500" dirty="0"/>
              <a:t>Honorably Discharged Active Veteran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500" dirty="0"/>
              <a:t>Current Member of Reserves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0BC4A08-1414-4FE4-81A8-D4C5B0ED4BD6}"/>
              </a:ext>
            </a:extLst>
          </p:cNvPr>
          <p:cNvSpPr txBox="1"/>
          <p:nvPr/>
        </p:nvSpPr>
        <p:spPr>
          <a:xfrm>
            <a:off x="5246225" y="1784545"/>
            <a:ext cx="1851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15 points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580D91D-9E8F-47BE-A88A-35C1E97E5348}"/>
              </a:ext>
            </a:extLst>
          </p:cNvPr>
          <p:cNvSpPr txBox="1"/>
          <p:nvPr/>
        </p:nvSpPr>
        <p:spPr>
          <a:xfrm>
            <a:off x="4947212" y="2685670"/>
            <a:ext cx="1851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15 points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7055D7D-D2BD-46F0-BFE7-EE69973A6EF3}"/>
              </a:ext>
            </a:extLst>
          </p:cNvPr>
          <p:cNvSpPr txBox="1"/>
          <p:nvPr/>
        </p:nvSpPr>
        <p:spPr>
          <a:xfrm>
            <a:off x="4667490" y="3175677"/>
            <a:ext cx="1851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10 points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8BCA6C8-3A50-4EA9-8372-17D961B26FB0}"/>
              </a:ext>
            </a:extLst>
          </p:cNvPr>
          <p:cNvSpPr txBox="1"/>
          <p:nvPr/>
        </p:nvSpPr>
        <p:spPr>
          <a:xfrm>
            <a:off x="7192700" y="4053906"/>
            <a:ext cx="1851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10 points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EBB5228-6830-467D-AC0C-FB8E31AC40A2}"/>
              </a:ext>
            </a:extLst>
          </p:cNvPr>
          <p:cNvSpPr txBox="1"/>
          <p:nvPr/>
        </p:nvSpPr>
        <p:spPr>
          <a:xfrm>
            <a:off x="5873187" y="4905369"/>
            <a:ext cx="1851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10 points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22CCAB-21D4-48E4-8FA7-5E29BED79D1E}"/>
              </a:ext>
            </a:extLst>
          </p:cNvPr>
          <p:cNvSpPr txBox="1"/>
          <p:nvPr/>
        </p:nvSpPr>
        <p:spPr>
          <a:xfrm>
            <a:off x="8423476" y="5436547"/>
            <a:ext cx="1851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 points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2F49363-3936-4DAD-8449-1301FE88267C}"/>
              </a:ext>
            </a:extLst>
          </p:cNvPr>
          <p:cNvSpPr txBox="1"/>
          <p:nvPr/>
        </p:nvSpPr>
        <p:spPr>
          <a:xfrm>
            <a:off x="7031621" y="5950111"/>
            <a:ext cx="1851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 points</a:t>
            </a:r>
          </a:p>
        </p:txBody>
      </p:sp>
    </p:spTree>
    <p:extLst>
      <p:ext uri="{BB962C8B-B14F-4D97-AF65-F5344CB8AC3E}">
        <p14:creationId xmlns:p14="http://schemas.microsoft.com/office/powerpoint/2010/main" val="31803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E97CC2-E0A7-4F74-A816-49106D1C8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AF0B3B-0B35-430E-8E1A-2534F9491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Perpetual Entitlement</a:t>
            </a:r>
          </a:p>
          <a:p>
            <a:r>
              <a:rPr lang="en-US" sz="3600" dirty="0"/>
              <a:t>Points vs. Non-Point Selection System</a:t>
            </a:r>
          </a:p>
          <a:p>
            <a:r>
              <a:rPr lang="en-US" sz="3600" dirty="0"/>
              <a:t>Structured/Non-Structured Interviews</a:t>
            </a:r>
          </a:p>
          <a:p>
            <a:r>
              <a:rPr lang="en-US" sz="3600" dirty="0"/>
              <a:t>Preference in Promotion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850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237</TotalTime>
  <Words>389</Words>
  <Application>Microsoft Office PowerPoint</Application>
  <PresentationFormat>Custom</PresentationFormat>
  <Paragraphs>99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Crop</vt:lpstr>
      <vt:lpstr>Veterans preference</vt:lpstr>
      <vt:lpstr>Authority</vt:lpstr>
      <vt:lpstr>Create/Review Policy</vt:lpstr>
      <vt:lpstr>Who</vt:lpstr>
      <vt:lpstr>Who</vt:lpstr>
      <vt:lpstr>How</vt:lpstr>
      <vt:lpstr>Process</vt:lpstr>
      <vt:lpstr>Who</vt:lpstr>
      <vt:lpstr>Process</vt:lpstr>
      <vt:lpstr>Exemptions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Veterans preferance</dc:title>
  <dc:creator>Joyce Chastain</dc:creator>
  <cp:lastModifiedBy>Stacey</cp:lastModifiedBy>
  <cp:revision>17</cp:revision>
  <dcterms:created xsi:type="dcterms:W3CDTF">2017-07-25T13:43:04Z</dcterms:created>
  <dcterms:modified xsi:type="dcterms:W3CDTF">2017-08-02T12:59:11Z</dcterms:modified>
</cp:coreProperties>
</file>